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slides/slide25.xml" ContentType="application/vnd.openxmlformats-officedocument.presentationml.slide+xml"/>
  <Override PartName="/ppt/diagrams/data1.xml" ContentType="application/vnd.openxmlformats-officedocument.drawingml.diagramData+xml"/>
  <Override PartName="/ppt/diagrams/data2.xml" ContentType="application/vnd.openxmlformats-officedocument.drawingml.diagramData+xml"/>
  <Override PartName="/ppt/slides/slide26.xml" ContentType="application/vnd.openxmlformats-officedocument.presentationml.slide+xml"/>
  <Override PartName="/ppt/presentation.xml" ContentType="application/vnd.openxmlformats-officedocument.presentationml.presentation.main+xml"/>
  <Override PartName="/ppt/slides/slide24.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2.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23.xml" ContentType="application/vnd.openxmlformats-officedocument.presentationml.slide+xml"/>
  <Override PartName="/ppt/slides/slide21.xml" ContentType="application/vnd.openxmlformats-officedocument.presentationml.slide+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22.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notesSlides/notesSlide4.xml" ContentType="application/vnd.openxmlformats-officedocument.presentationml.notesSlide+xml"/>
  <Override PartName="/ppt/notesSlides/notesSlide6.xml" ContentType="application/vnd.openxmlformats-officedocument.presentationml.notesSlide+xml"/>
  <Override PartName="/ppt/notesSlides/notesSlide17.xml" ContentType="application/vnd.openxmlformats-officedocument.presentationml.notesSlide+xml"/>
  <Override PartName="/ppt/notesSlides/notesSlide5.xml" ContentType="application/vnd.openxmlformats-officedocument.presentationml.notesSlide+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6.xml" ContentType="application/vnd.openxmlformats-officedocument.presentationml.notesSlide+xml"/>
  <Override PartName="/ppt/notesSlides/notesSlide25.xml" ContentType="application/vnd.openxmlformats-officedocument.presentationml.notesSlide+xml"/>
  <Override PartName="/ppt/notesSlides/notesSlide24.xml" ContentType="application/vnd.openxmlformats-officedocument.presentationml.notesSlide+xml"/>
  <Override PartName="/ppt/notesSlides/notesSlide23.xml" ContentType="application/vnd.openxmlformats-officedocument.presentationml.notesSlide+xml"/>
  <Override PartName="/ppt/notesSlides/notesSlide22.xml" ContentType="application/vnd.openxmlformats-officedocument.presentationml.notesSlide+xml"/>
  <Override PartName="/ppt/notesSlides/notesSlide21.xml" ContentType="application/vnd.openxmlformats-officedocument.presentationml.notesSlide+xml"/>
  <Override PartName="/ppt/notesSlides/notesSlide11.xml" ContentType="application/vnd.openxmlformats-officedocument.presentationml.notesSlide+xml"/>
  <Override PartName="/ppt/notesSlides/notesSlide1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theme/theme1.xml" ContentType="application/vnd.openxmlformats-officedocument.theme+xml"/>
  <Override PartName="/ppt/diagrams/drawing1.xml" ContentType="application/vnd.ms-office.drawingml.diagramDrawing+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theme/theme2.xml" ContentType="application/vnd.openxmlformats-officedocument.theme+xml"/>
  <Override PartName="/ppt/diagrams/drawing2.xml" ContentType="application/vnd.ms-office.drawingml.diagramDrawing+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diagrams/colors1.xml" ContentType="application/vnd.openxmlformats-officedocument.drawingml.diagramColors+xml"/>
  <Override PartName="/ppt/diagrams/layout1.xml" ContentType="application/vnd.openxmlformats-officedocument.drawingml.diagramLayout+xml"/>
  <Override PartName="/ppt/theme/theme3.xml" ContentType="application/vnd.openxmlformats-officedocument.theme+xml"/>
  <Override PartName="/ppt/theme/theme4.xml" ContentType="application/vnd.openxmlformats-officedocument.theme+xml"/>
  <Override PartName="/ppt/diagrams/quickStyle1.xml" ContentType="application/vnd.openxmlformats-officedocument.drawingml.diagramStyl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0" r:id="rId5"/>
  </p:sldMasterIdLst>
  <p:notesMasterIdLst>
    <p:notesMasterId r:id="rId32"/>
  </p:notesMasterIdLst>
  <p:handoutMasterIdLst>
    <p:handoutMasterId r:id="rId33"/>
  </p:handoutMasterIdLst>
  <p:sldIdLst>
    <p:sldId id="264" r:id="rId6"/>
    <p:sldId id="416" r:id="rId7"/>
    <p:sldId id="292" r:id="rId8"/>
    <p:sldId id="336" r:id="rId9"/>
    <p:sldId id="406" r:id="rId10"/>
    <p:sldId id="338" r:id="rId11"/>
    <p:sldId id="337" r:id="rId12"/>
    <p:sldId id="351" r:id="rId13"/>
    <p:sldId id="405" r:id="rId14"/>
    <p:sldId id="352" r:id="rId15"/>
    <p:sldId id="354" r:id="rId16"/>
    <p:sldId id="364" r:id="rId17"/>
    <p:sldId id="366" r:id="rId18"/>
    <p:sldId id="368" r:id="rId19"/>
    <p:sldId id="373" r:id="rId20"/>
    <p:sldId id="379" r:id="rId21"/>
    <p:sldId id="407" r:id="rId22"/>
    <p:sldId id="404" r:id="rId23"/>
    <p:sldId id="409" r:id="rId24"/>
    <p:sldId id="408" r:id="rId25"/>
    <p:sldId id="410" r:id="rId26"/>
    <p:sldId id="411" r:id="rId27"/>
    <p:sldId id="412" r:id="rId28"/>
    <p:sldId id="415" r:id="rId29"/>
    <p:sldId id="414" r:id="rId30"/>
    <p:sldId id="386" r:id="rId31"/>
  </p:sldIdLst>
  <p:sldSz cx="9144000" cy="6858000" type="screen4x3"/>
  <p:notesSz cx="7010400" cy="92964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D4FF"/>
    <a:srgbClr val="00AFDB"/>
    <a:srgbClr val="58D5F2"/>
    <a:srgbClr val="068BBA"/>
    <a:srgbClr val="B4EEF6"/>
    <a:srgbClr val="B1EBF9"/>
    <a:srgbClr val="0E93B2"/>
    <a:srgbClr val="0050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6162" autoAdjust="0"/>
    <p:restoredTop sz="49704" autoAdjust="0"/>
  </p:normalViewPr>
  <p:slideViewPr>
    <p:cSldViewPr snapToGrid="0" snapToObjects="1">
      <p:cViewPr varScale="1">
        <p:scale>
          <a:sx n="36" d="100"/>
          <a:sy n="36" d="100"/>
        </p:scale>
        <p:origin x="-80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80" d="100"/>
          <a:sy n="80" d="100"/>
        </p:scale>
        <p:origin x="-3258" y="-102"/>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8F4CFC-9589-4F92-A32A-6A39C120E9C3}" type="doc">
      <dgm:prSet loTypeId="urn:microsoft.com/office/officeart/2005/8/layout/hProcess9" loCatId="process" qsTypeId="urn:microsoft.com/office/officeart/2005/8/quickstyle/3d3" qsCatId="3D" csTypeId="urn:microsoft.com/office/officeart/2005/8/colors/accent1_2" csCatId="accent1" phldr="1"/>
      <dgm:spPr/>
    </dgm:pt>
    <dgm:pt modelId="{AE8B3186-9D03-442F-A1F4-142B4A6E80D1}">
      <dgm:prSet phldrT="[Text]"/>
      <dgm:spPr>
        <a:solidFill>
          <a:srgbClr val="1DD4FF"/>
        </a:solidFill>
      </dgm:spPr>
      <dgm:t>
        <a:bodyPr>
          <a:sp3d extrusionH="57150">
            <a:bevelT w="38100" h="38100" prst="relaxedInset"/>
          </a:sp3d>
        </a:bodyPr>
        <a:lstStyle/>
        <a:p>
          <a:r>
            <a:rPr lang="en-US" b="1" dirty="0" smtClean="0">
              <a:effectLst>
                <a:outerShdw blurRad="50800" dist="38100" dir="2700000" algn="tl" rotWithShape="0">
                  <a:prstClr val="black">
                    <a:alpha val="40000"/>
                  </a:prstClr>
                </a:outerShdw>
              </a:effectLst>
            </a:rPr>
            <a:t>Inspiring Education</a:t>
          </a:r>
          <a:endParaRPr lang="en-US" b="1" dirty="0">
            <a:effectLst>
              <a:outerShdw blurRad="50800" dist="38100" dir="2700000" algn="tl" rotWithShape="0">
                <a:prstClr val="black">
                  <a:alpha val="40000"/>
                </a:prstClr>
              </a:outerShdw>
            </a:effectLst>
          </a:endParaRPr>
        </a:p>
      </dgm:t>
    </dgm:pt>
    <dgm:pt modelId="{8BB11C11-9D9F-4F60-ABC9-B24EA28E4446}" type="parTrans" cxnId="{B332F1ED-2363-4F5B-88F7-0F3C929C12BE}">
      <dgm:prSet/>
      <dgm:spPr/>
      <dgm:t>
        <a:bodyPr/>
        <a:lstStyle/>
        <a:p>
          <a:endParaRPr lang="en-US"/>
        </a:p>
      </dgm:t>
    </dgm:pt>
    <dgm:pt modelId="{2FCB81AC-A21D-466F-B634-23AF3A649D64}" type="sibTrans" cxnId="{B332F1ED-2363-4F5B-88F7-0F3C929C12BE}">
      <dgm:prSet/>
      <dgm:spPr/>
      <dgm:t>
        <a:bodyPr/>
        <a:lstStyle/>
        <a:p>
          <a:endParaRPr lang="en-US"/>
        </a:p>
      </dgm:t>
    </dgm:pt>
    <dgm:pt modelId="{E1EA2782-B283-4CC6-8FBA-4215CF75C162}">
      <dgm:prSet phldrT="[Text]" custT="1"/>
      <dgm:spPr>
        <a:solidFill>
          <a:srgbClr val="068BBA"/>
        </a:solidFill>
        <a:scene3d>
          <a:camera prst="orthographicFront"/>
          <a:lightRig rig="contrasting" dir="t">
            <a:rot lat="0" lon="0" rev="1200000"/>
          </a:lightRig>
        </a:scene3d>
        <a:sp3d contourW="19050" prstMaterial="metal">
          <a:bevelT w="88900" h="203200"/>
          <a:bevelB w="165100" h="254000"/>
        </a:sp3d>
      </dgm:spPr>
      <dgm:t>
        <a:bodyPr>
          <a:sp3d extrusionH="57150">
            <a:bevelT h="25400" prst="softRound"/>
          </a:sp3d>
        </a:bodyPr>
        <a:lstStyle/>
        <a:p>
          <a:r>
            <a:rPr lang="en-US" sz="2200" b="1" dirty="0" smtClean="0"/>
            <a:t>Bill 18</a:t>
          </a:r>
          <a:endParaRPr lang="en-US" sz="2200" b="1" dirty="0"/>
        </a:p>
      </dgm:t>
    </dgm:pt>
    <dgm:pt modelId="{DD036E67-B132-4EA4-B823-27019B502ABF}" type="parTrans" cxnId="{1244274F-806C-4056-BE63-9308F968F69E}">
      <dgm:prSet/>
      <dgm:spPr/>
      <dgm:t>
        <a:bodyPr/>
        <a:lstStyle/>
        <a:p>
          <a:endParaRPr lang="en-US"/>
        </a:p>
      </dgm:t>
    </dgm:pt>
    <dgm:pt modelId="{3CE726B9-B441-41A2-863C-CD8B3DB5AB0E}" type="sibTrans" cxnId="{1244274F-806C-4056-BE63-9308F968F69E}">
      <dgm:prSet/>
      <dgm:spPr/>
      <dgm:t>
        <a:bodyPr/>
        <a:lstStyle/>
        <a:p>
          <a:endParaRPr lang="en-US"/>
        </a:p>
      </dgm:t>
    </dgm:pt>
    <dgm:pt modelId="{0FE6450B-64D0-4A2F-B356-3D3D799F40DA}">
      <dgm:prSet phldrT="[Text]"/>
      <dgm:spPr>
        <a:solidFill>
          <a:srgbClr val="1DD4FF"/>
        </a:solidFill>
      </dgm:spPr>
      <dgm:t>
        <a:bodyPr/>
        <a:lstStyle/>
        <a:p>
          <a:r>
            <a:rPr lang="en-US" b="1" dirty="0" smtClean="0"/>
            <a:t>Our Children, Our Future</a:t>
          </a:r>
          <a:endParaRPr lang="en-US" b="1" dirty="0"/>
        </a:p>
      </dgm:t>
    </dgm:pt>
    <dgm:pt modelId="{B8061754-90EE-46C0-826D-D56DD994E8D0}" type="parTrans" cxnId="{1B78A785-2A0C-46EE-86CB-EBC3D30C4E53}">
      <dgm:prSet/>
      <dgm:spPr/>
      <dgm:t>
        <a:bodyPr/>
        <a:lstStyle/>
        <a:p>
          <a:endParaRPr lang="en-US"/>
        </a:p>
      </dgm:t>
    </dgm:pt>
    <dgm:pt modelId="{C02C95E4-EB4D-40C5-B248-383DC63E33B0}" type="sibTrans" cxnId="{1B78A785-2A0C-46EE-86CB-EBC3D30C4E53}">
      <dgm:prSet/>
      <dgm:spPr/>
      <dgm:t>
        <a:bodyPr/>
        <a:lstStyle/>
        <a:p>
          <a:endParaRPr lang="en-US"/>
        </a:p>
      </dgm:t>
    </dgm:pt>
    <dgm:pt modelId="{7214B9A2-EF35-4D7F-B61E-3320C5A73E0B}">
      <dgm:prSet custT="1"/>
      <dgm:spPr>
        <a:solidFill>
          <a:srgbClr val="068BBA"/>
        </a:solidFill>
      </dgm:spPr>
      <dgm:t>
        <a:bodyPr/>
        <a:lstStyle/>
        <a:p>
          <a:r>
            <a:rPr lang="en-US" sz="2200" b="1" dirty="0" smtClean="0"/>
            <a:t>Bill 2</a:t>
          </a:r>
          <a:endParaRPr lang="en-US" sz="2200" b="1" dirty="0"/>
        </a:p>
      </dgm:t>
    </dgm:pt>
    <dgm:pt modelId="{14214841-156A-4046-858A-08CD8552F401}" type="parTrans" cxnId="{53C4BE36-79B3-4769-BAE0-BCA23821B32F}">
      <dgm:prSet/>
      <dgm:spPr/>
      <dgm:t>
        <a:bodyPr/>
        <a:lstStyle/>
        <a:p>
          <a:endParaRPr lang="en-US"/>
        </a:p>
      </dgm:t>
    </dgm:pt>
    <dgm:pt modelId="{E57FDC44-1BB8-4198-AE27-AEC2832838CE}" type="sibTrans" cxnId="{53C4BE36-79B3-4769-BAE0-BCA23821B32F}">
      <dgm:prSet/>
      <dgm:spPr/>
      <dgm:t>
        <a:bodyPr/>
        <a:lstStyle/>
        <a:p>
          <a:endParaRPr lang="en-US"/>
        </a:p>
      </dgm:t>
    </dgm:pt>
    <dgm:pt modelId="{8E226AC3-50C6-4FFD-AB05-F659F8AEB554}">
      <dgm:prSet custT="1"/>
      <dgm:spPr>
        <a:solidFill>
          <a:srgbClr val="068BBA"/>
        </a:solidFill>
      </dgm:spPr>
      <dgm:t>
        <a:bodyPr/>
        <a:lstStyle/>
        <a:p>
          <a:r>
            <a:rPr lang="en-US" sz="2200" b="1" dirty="0" smtClean="0"/>
            <a:t>Bill 3</a:t>
          </a:r>
          <a:endParaRPr lang="en-US" sz="2200" b="1" dirty="0"/>
        </a:p>
      </dgm:t>
    </dgm:pt>
    <dgm:pt modelId="{1D296478-3D13-4952-B6D9-BC5D14522007}" type="parTrans" cxnId="{EBEF074B-F314-4BA4-916A-718920C37B86}">
      <dgm:prSet/>
      <dgm:spPr/>
      <dgm:t>
        <a:bodyPr/>
        <a:lstStyle/>
        <a:p>
          <a:endParaRPr lang="en-US"/>
        </a:p>
      </dgm:t>
    </dgm:pt>
    <dgm:pt modelId="{C1226681-688D-4115-A275-6E5F8B3D8DAF}" type="sibTrans" cxnId="{EBEF074B-F314-4BA4-916A-718920C37B86}">
      <dgm:prSet/>
      <dgm:spPr/>
      <dgm:t>
        <a:bodyPr/>
        <a:lstStyle/>
        <a:p>
          <a:endParaRPr lang="en-US"/>
        </a:p>
      </dgm:t>
    </dgm:pt>
    <dgm:pt modelId="{16070B9D-C2AF-4118-9729-67B143C0D6FF}" type="pres">
      <dgm:prSet presAssocID="{EA8F4CFC-9589-4F92-A32A-6A39C120E9C3}" presName="CompostProcess" presStyleCnt="0">
        <dgm:presLayoutVars>
          <dgm:dir/>
          <dgm:resizeHandles val="exact"/>
        </dgm:presLayoutVars>
      </dgm:prSet>
      <dgm:spPr/>
    </dgm:pt>
    <dgm:pt modelId="{2400791C-C6CF-428E-847A-CC560EE0BA67}" type="pres">
      <dgm:prSet presAssocID="{EA8F4CFC-9589-4F92-A32A-6A39C120E9C3}" presName="arrow" presStyleLbl="bgShp" presStyleIdx="0" presStyleCnt="1" custLinFactNeighborX="1298"/>
      <dgm:spPr/>
      <dgm:t>
        <a:bodyPr/>
        <a:lstStyle/>
        <a:p>
          <a:endParaRPr lang="en-US"/>
        </a:p>
      </dgm:t>
    </dgm:pt>
    <dgm:pt modelId="{EC9E52AD-B541-4D71-A57E-93AC630277A1}" type="pres">
      <dgm:prSet presAssocID="{EA8F4CFC-9589-4F92-A32A-6A39C120E9C3}" presName="linearProcess" presStyleCnt="0"/>
      <dgm:spPr/>
    </dgm:pt>
    <dgm:pt modelId="{3DBCC2C5-05DC-425A-AD05-67FE58BBC50B}" type="pres">
      <dgm:prSet presAssocID="{AE8B3186-9D03-442F-A1F4-142B4A6E80D1}" presName="textNode" presStyleLbl="node1" presStyleIdx="0" presStyleCnt="5" custLinFactNeighborX="-4573">
        <dgm:presLayoutVars>
          <dgm:bulletEnabled val="1"/>
        </dgm:presLayoutVars>
      </dgm:prSet>
      <dgm:spPr/>
      <dgm:t>
        <a:bodyPr/>
        <a:lstStyle/>
        <a:p>
          <a:endParaRPr lang="en-US"/>
        </a:p>
      </dgm:t>
    </dgm:pt>
    <dgm:pt modelId="{C0AF14D9-273C-42AF-B1B4-1302F8EB681E}" type="pres">
      <dgm:prSet presAssocID="{2FCB81AC-A21D-466F-B634-23AF3A649D64}" presName="sibTrans" presStyleCnt="0"/>
      <dgm:spPr/>
    </dgm:pt>
    <dgm:pt modelId="{F31BED57-47FB-48B9-8EB1-EBAD7E04AFC8}" type="pres">
      <dgm:prSet presAssocID="{E1EA2782-B283-4CC6-8FBA-4215CF75C162}" presName="textNode" presStyleLbl="node1" presStyleIdx="1" presStyleCnt="5" custLinFactNeighborX="-12012" custLinFactNeighborY="414">
        <dgm:presLayoutVars>
          <dgm:bulletEnabled val="1"/>
        </dgm:presLayoutVars>
      </dgm:prSet>
      <dgm:spPr/>
      <dgm:t>
        <a:bodyPr/>
        <a:lstStyle/>
        <a:p>
          <a:endParaRPr lang="en-US"/>
        </a:p>
      </dgm:t>
    </dgm:pt>
    <dgm:pt modelId="{DCA3FD1D-02CA-4F13-B363-2D770A66E2EC}" type="pres">
      <dgm:prSet presAssocID="{3CE726B9-B441-41A2-863C-CD8B3DB5AB0E}" presName="sibTrans" presStyleCnt="0"/>
      <dgm:spPr/>
    </dgm:pt>
    <dgm:pt modelId="{5FE49832-8A80-4B9A-A7A7-C9B7938D8DE6}" type="pres">
      <dgm:prSet presAssocID="{0FE6450B-64D0-4A2F-B356-3D3D799F40DA}" presName="textNode" presStyleLbl="node1" presStyleIdx="2" presStyleCnt="5" custLinFactNeighborX="-4573">
        <dgm:presLayoutVars>
          <dgm:bulletEnabled val="1"/>
        </dgm:presLayoutVars>
      </dgm:prSet>
      <dgm:spPr/>
      <dgm:t>
        <a:bodyPr/>
        <a:lstStyle/>
        <a:p>
          <a:endParaRPr lang="en-US"/>
        </a:p>
      </dgm:t>
    </dgm:pt>
    <dgm:pt modelId="{DDB2AA84-27B5-4037-97BE-AC88FA461838}" type="pres">
      <dgm:prSet presAssocID="{C02C95E4-EB4D-40C5-B248-383DC63E33B0}" presName="sibTrans" presStyleCnt="0"/>
      <dgm:spPr/>
    </dgm:pt>
    <dgm:pt modelId="{ABA28095-C0CB-4FCE-BD8C-C4E530DC8726}" type="pres">
      <dgm:prSet presAssocID="{7214B9A2-EF35-4D7F-B61E-3320C5A73E0B}" presName="textNode" presStyleLbl="node1" presStyleIdx="3" presStyleCnt="5">
        <dgm:presLayoutVars>
          <dgm:bulletEnabled val="1"/>
        </dgm:presLayoutVars>
      </dgm:prSet>
      <dgm:spPr/>
      <dgm:t>
        <a:bodyPr/>
        <a:lstStyle/>
        <a:p>
          <a:endParaRPr lang="en-US"/>
        </a:p>
      </dgm:t>
    </dgm:pt>
    <dgm:pt modelId="{2F25F53B-795A-4BE8-A25E-55622FE26E38}" type="pres">
      <dgm:prSet presAssocID="{E57FDC44-1BB8-4198-AE27-AEC2832838CE}" presName="sibTrans" presStyleCnt="0"/>
      <dgm:spPr/>
    </dgm:pt>
    <dgm:pt modelId="{59E6E4EF-975E-4070-8715-D49389C4FB8E}" type="pres">
      <dgm:prSet presAssocID="{8E226AC3-50C6-4FFD-AB05-F659F8AEB554}" presName="textNode" presStyleLbl="node1" presStyleIdx="4" presStyleCnt="5" custLinFactNeighborX="4574" custLinFactNeighborY="-19">
        <dgm:presLayoutVars>
          <dgm:bulletEnabled val="1"/>
        </dgm:presLayoutVars>
      </dgm:prSet>
      <dgm:spPr/>
      <dgm:t>
        <a:bodyPr/>
        <a:lstStyle/>
        <a:p>
          <a:endParaRPr lang="en-US"/>
        </a:p>
      </dgm:t>
    </dgm:pt>
  </dgm:ptLst>
  <dgm:cxnLst>
    <dgm:cxn modelId="{1244274F-806C-4056-BE63-9308F968F69E}" srcId="{EA8F4CFC-9589-4F92-A32A-6A39C120E9C3}" destId="{E1EA2782-B283-4CC6-8FBA-4215CF75C162}" srcOrd="1" destOrd="0" parTransId="{DD036E67-B132-4EA4-B823-27019B502ABF}" sibTransId="{3CE726B9-B441-41A2-863C-CD8B3DB5AB0E}"/>
    <dgm:cxn modelId="{53C4BE36-79B3-4769-BAE0-BCA23821B32F}" srcId="{EA8F4CFC-9589-4F92-A32A-6A39C120E9C3}" destId="{7214B9A2-EF35-4D7F-B61E-3320C5A73E0B}" srcOrd="3" destOrd="0" parTransId="{14214841-156A-4046-858A-08CD8552F401}" sibTransId="{E57FDC44-1BB8-4198-AE27-AEC2832838CE}"/>
    <dgm:cxn modelId="{850660D7-9A72-495B-AC89-C8FD9CCC1934}" type="presOf" srcId="{AE8B3186-9D03-442F-A1F4-142B4A6E80D1}" destId="{3DBCC2C5-05DC-425A-AD05-67FE58BBC50B}" srcOrd="0" destOrd="0" presId="urn:microsoft.com/office/officeart/2005/8/layout/hProcess9"/>
    <dgm:cxn modelId="{1B78A785-2A0C-46EE-86CB-EBC3D30C4E53}" srcId="{EA8F4CFC-9589-4F92-A32A-6A39C120E9C3}" destId="{0FE6450B-64D0-4A2F-B356-3D3D799F40DA}" srcOrd="2" destOrd="0" parTransId="{B8061754-90EE-46C0-826D-D56DD994E8D0}" sibTransId="{C02C95E4-EB4D-40C5-B248-383DC63E33B0}"/>
    <dgm:cxn modelId="{5731B977-605E-480D-BFFB-E003853D90FB}" type="presOf" srcId="{E1EA2782-B283-4CC6-8FBA-4215CF75C162}" destId="{F31BED57-47FB-48B9-8EB1-EBAD7E04AFC8}" srcOrd="0" destOrd="0" presId="urn:microsoft.com/office/officeart/2005/8/layout/hProcess9"/>
    <dgm:cxn modelId="{B332F1ED-2363-4F5B-88F7-0F3C929C12BE}" srcId="{EA8F4CFC-9589-4F92-A32A-6A39C120E9C3}" destId="{AE8B3186-9D03-442F-A1F4-142B4A6E80D1}" srcOrd="0" destOrd="0" parTransId="{8BB11C11-9D9F-4F60-ABC9-B24EA28E4446}" sibTransId="{2FCB81AC-A21D-466F-B634-23AF3A649D64}"/>
    <dgm:cxn modelId="{817AC59B-8A97-49C6-8203-8B4B69B78952}" type="presOf" srcId="{0FE6450B-64D0-4A2F-B356-3D3D799F40DA}" destId="{5FE49832-8A80-4B9A-A7A7-C9B7938D8DE6}" srcOrd="0" destOrd="0" presId="urn:microsoft.com/office/officeart/2005/8/layout/hProcess9"/>
    <dgm:cxn modelId="{EC41CD37-7336-4524-B3F8-791C3FB6EB81}" type="presOf" srcId="{EA8F4CFC-9589-4F92-A32A-6A39C120E9C3}" destId="{16070B9D-C2AF-4118-9729-67B143C0D6FF}" srcOrd="0" destOrd="0" presId="urn:microsoft.com/office/officeart/2005/8/layout/hProcess9"/>
    <dgm:cxn modelId="{7D59705A-DA28-4688-9D2B-BC245AD9DF7D}" type="presOf" srcId="{8E226AC3-50C6-4FFD-AB05-F659F8AEB554}" destId="{59E6E4EF-975E-4070-8715-D49389C4FB8E}" srcOrd="0" destOrd="0" presId="urn:microsoft.com/office/officeart/2005/8/layout/hProcess9"/>
    <dgm:cxn modelId="{EBEF074B-F314-4BA4-916A-718920C37B86}" srcId="{EA8F4CFC-9589-4F92-A32A-6A39C120E9C3}" destId="{8E226AC3-50C6-4FFD-AB05-F659F8AEB554}" srcOrd="4" destOrd="0" parTransId="{1D296478-3D13-4952-B6D9-BC5D14522007}" sibTransId="{C1226681-688D-4115-A275-6E5F8B3D8DAF}"/>
    <dgm:cxn modelId="{F229AB86-86C4-49F3-8137-C29C1255A67A}" type="presOf" srcId="{7214B9A2-EF35-4D7F-B61E-3320C5A73E0B}" destId="{ABA28095-C0CB-4FCE-BD8C-C4E530DC8726}" srcOrd="0" destOrd="0" presId="urn:microsoft.com/office/officeart/2005/8/layout/hProcess9"/>
    <dgm:cxn modelId="{313B7A00-39A6-46B8-B8AA-CD22D4E2D481}" type="presParOf" srcId="{16070B9D-C2AF-4118-9729-67B143C0D6FF}" destId="{2400791C-C6CF-428E-847A-CC560EE0BA67}" srcOrd="0" destOrd="0" presId="urn:microsoft.com/office/officeart/2005/8/layout/hProcess9"/>
    <dgm:cxn modelId="{C122AFA1-BD2D-4EAE-8C41-4471369E3152}" type="presParOf" srcId="{16070B9D-C2AF-4118-9729-67B143C0D6FF}" destId="{EC9E52AD-B541-4D71-A57E-93AC630277A1}" srcOrd="1" destOrd="0" presId="urn:microsoft.com/office/officeart/2005/8/layout/hProcess9"/>
    <dgm:cxn modelId="{5708FCE6-302B-47EE-A83B-1DBB5A735ACB}" type="presParOf" srcId="{EC9E52AD-B541-4D71-A57E-93AC630277A1}" destId="{3DBCC2C5-05DC-425A-AD05-67FE58BBC50B}" srcOrd="0" destOrd="0" presId="urn:microsoft.com/office/officeart/2005/8/layout/hProcess9"/>
    <dgm:cxn modelId="{49BEBFFC-77A6-4B87-9157-1887F34B9733}" type="presParOf" srcId="{EC9E52AD-B541-4D71-A57E-93AC630277A1}" destId="{C0AF14D9-273C-42AF-B1B4-1302F8EB681E}" srcOrd="1" destOrd="0" presId="urn:microsoft.com/office/officeart/2005/8/layout/hProcess9"/>
    <dgm:cxn modelId="{10B7B8F4-DF27-4D5D-B787-8F8C97E61162}" type="presParOf" srcId="{EC9E52AD-B541-4D71-A57E-93AC630277A1}" destId="{F31BED57-47FB-48B9-8EB1-EBAD7E04AFC8}" srcOrd="2" destOrd="0" presId="urn:microsoft.com/office/officeart/2005/8/layout/hProcess9"/>
    <dgm:cxn modelId="{10AEECDF-430F-446D-A8D2-3ED6B79A0437}" type="presParOf" srcId="{EC9E52AD-B541-4D71-A57E-93AC630277A1}" destId="{DCA3FD1D-02CA-4F13-B363-2D770A66E2EC}" srcOrd="3" destOrd="0" presId="urn:microsoft.com/office/officeart/2005/8/layout/hProcess9"/>
    <dgm:cxn modelId="{7F457DD1-9E74-4ABB-83BE-F65ECCE1DB5F}" type="presParOf" srcId="{EC9E52AD-B541-4D71-A57E-93AC630277A1}" destId="{5FE49832-8A80-4B9A-A7A7-C9B7938D8DE6}" srcOrd="4" destOrd="0" presId="urn:microsoft.com/office/officeart/2005/8/layout/hProcess9"/>
    <dgm:cxn modelId="{CBDEC2F7-A753-4A09-8463-73160AD4255A}" type="presParOf" srcId="{EC9E52AD-B541-4D71-A57E-93AC630277A1}" destId="{DDB2AA84-27B5-4037-97BE-AC88FA461838}" srcOrd="5" destOrd="0" presId="urn:microsoft.com/office/officeart/2005/8/layout/hProcess9"/>
    <dgm:cxn modelId="{756CFB91-7676-41F7-94F6-E43967F870EE}" type="presParOf" srcId="{EC9E52AD-B541-4D71-A57E-93AC630277A1}" destId="{ABA28095-C0CB-4FCE-BD8C-C4E530DC8726}" srcOrd="6" destOrd="0" presId="urn:microsoft.com/office/officeart/2005/8/layout/hProcess9"/>
    <dgm:cxn modelId="{7FE888A6-972C-42B9-AD99-F8441219D482}" type="presParOf" srcId="{EC9E52AD-B541-4D71-A57E-93AC630277A1}" destId="{2F25F53B-795A-4BE8-A25E-55622FE26E38}" srcOrd="7" destOrd="0" presId="urn:microsoft.com/office/officeart/2005/8/layout/hProcess9"/>
    <dgm:cxn modelId="{2160EB41-8583-4120-BBC3-95ACF1B315D6}" type="presParOf" srcId="{EC9E52AD-B541-4D71-A57E-93AC630277A1}" destId="{59E6E4EF-975E-4070-8715-D49389C4FB8E}" srcOrd="8" destOrd="0" presId="urn:microsoft.com/office/officeart/2005/8/layout/hProcess9"/>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A8F4CFC-9589-4F92-A32A-6A39C120E9C3}" type="doc">
      <dgm:prSet loTypeId="urn:microsoft.com/office/officeart/2005/8/layout/hProcess9" loCatId="process" qsTypeId="urn:microsoft.com/office/officeart/2005/8/quickstyle/3d3" qsCatId="3D" csTypeId="urn:microsoft.com/office/officeart/2005/8/colors/accent1_2" csCatId="accent1" phldr="1"/>
      <dgm:spPr/>
    </dgm:pt>
    <dgm:pt modelId="{8E226AC3-50C6-4FFD-AB05-F659F8AEB554}">
      <dgm:prSet custT="1"/>
      <dgm:spPr>
        <a:solidFill>
          <a:srgbClr val="068BBA"/>
        </a:solidFill>
      </dgm:spPr>
      <dgm:t>
        <a:bodyPr/>
        <a:lstStyle/>
        <a:p>
          <a:r>
            <a:rPr lang="en-US" sz="2200" b="1" dirty="0" smtClean="0"/>
            <a:t>Bill 3 – Education Act</a:t>
          </a:r>
          <a:endParaRPr lang="en-US" sz="2200" b="1" dirty="0"/>
        </a:p>
      </dgm:t>
    </dgm:pt>
    <dgm:pt modelId="{1D296478-3D13-4952-B6D9-BC5D14522007}" type="parTrans" cxnId="{EBEF074B-F314-4BA4-916A-718920C37B86}">
      <dgm:prSet/>
      <dgm:spPr/>
      <dgm:t>
        <a:bodyPr/>
        <a:lstStyle/>
        <a:p>
          <a:endParaRPr lang="en-US"/>
        </a:p>
      </dgm:t>
    </dgm:pt>
    <dgm:pt modelId="{C1226681-688D-4115-A275-6E5F8B3D8DAF}" type="sibTrans" cxnId="{EBEF074B-F314-4BA4-916A-718920C37B86}">
      <dgm:prSet/>
      <dgm:spPr/>
      <dgm:t>
        <a:bodyPr/>
        <a:lstStyle/>
        <a:p>
          <a:endParaRPr lang="en-US"/>
        </a:p>
      </dgm:t>
    </dgm:pt>
    <dgm:pt modelId="{C35C5F0B-0BAB-4AE3-B5D5-F1ECCB93D36B}">
      <dgm:prSet custT="1"/>
      <dgm:spPr>
        <a:solidFill>
          <a:srgbClr val="068BBA"/>
        </a:solidFill>
      </dgm:spPr>
      <dgm:t>
        <a:bodyPr/>
        <a:lstStyle/>
        <a:p>
          <a:r>
            <a:rPr lang="en-US" sz="2200" b="1" dirty="0" smtClean="0"/>
            <a:t>Regulatory and Policy Review</a:t>
          </a:r>
          <a:endParaRPr lang="en-US" sz="2200" b="1" dirty="0"/>
        </a:p>
      </dgm:t>
    </dgm:pt>
    <dgm:pt modelId="{0E9D6FDF-2184-4267-AB2E-98221BD68B29}" type="parTrans" cxnId="{1A8F8E4D-3CD0-4C21-AD48-8F7D6DC60887}">
      <dgm:prSet/>
      <dgm:spPr/>
      <dgm:t>
        <a:bodyPr/>
        <a:lstStyle/>
        <a:p>
          <a:endParaRPr lang="en-US"/>
        </a:p>
      </dgm:t>
    </dgm:pt>
    <dgm:pt modelId="{3D95752A-3A17-4EDF-9700-22680E47E249}" type="sibTrans" cxnId="{1A8F8E4D-3CD0-4C21-AD48-8F7D6DC60887}">
      <dgm:prSet/>
      <dgm:spPr/>
      <dgm:t>
        <a:bodyPr/>
        <a:lstStyle/>
        <a:p>
          <a:endParaRPr lang="en-US"/>
        </a:p>
      </dgm:t>
    </dgm:pt>
    <dgm:pt modelId="{16070B9D-C2AF-4118-9729-67B143C0D6FF}" type="pres">
      <dgm:prSet presAssocID="{EA8F4CFC-9589-4F92-A32A-6A39C120E9C3}" presName="CompostProcess" presStyleCnt="0">
        <dgm:presLayoutVars>
          <dgm:dir/>
          <dgm:resizeHandles val="exact"/>
        </dgm:presLayoutVars>
      </dgm:prSet>
      <dgm:spPr/>
    </dgm:pt>
    <dgm:pt modelId="{2400791C-C6CF-428E-847A-CC560EE0BA67}" type="pres">
      <dgm:prSet presAssocID="{EA8F4CFC-9589-4F92-A32A-6A39C120E9C3}" presName="arrow" presStyleLbl="bgShp" presStyleIdx="0" presStyleCnt="1" custLinFactNeighborX="1298"/>
      <dgm:spPr/>
      <dgm:t>
        <a:bodyPr/>
        <a:lstStyle/>
        <a:p>
          <a:endParaRPr lang="en-US"/>
        </a:p>
      </dgm:t>
    </dgm:pt>
    <dgm:pt modelId="{EC9E52AD-B541-4D71-A57E-93AC630277A1}" type="pres">
      <dgm:prSet presAssocID="{EA8F4CFC-9589-4F92-A32A-6A39C120E9C3}" presName="linearProcess" presStyleCnt="0"/>
      <dgm:spPr/>
    </dgm:pt>
    <dgm:pt modelId="{59E6E4EF-975E-4070-8715-D49389C4FB8E}" type="pres">
      <dgm:prSet presAssocID="{8E226AC3-50C6-4FFD-AB05-F659F8AEB554}" presName="textNode" presStyleLbl="node1" presStyleIdx="0" presStyleCnt="2" custLinFactNeighborX="4574" custLinFactNeighborY="-19">
        <dgm:presLayoutVars>
          <dgm:bulletEnabled val="1"/>
        </dgm:presLayoutVars>
      </dgm:prSet>
      <dgm:spPr/>
      <dgm:t>
        <a:bodyPr/>
        <a:lstStyle/>
        <a:p>
          <a:endParaRPr lang="en-US"/>
        </a:p>
      </dgm:t>
    </dgm:pt>
    <dgm:pt modelId="{E8845094-1296-49D8-B422-5033EE18BB24}" type="pres">
      <dgm:prSet presAssocID="{C1226681-688D-4115-A275-6E5F8B3D8DAF}" presName="sibTrans" presStyleCnt="0"/>
      <dgm:spPr/>
    </dgm:pt>
    <dgm:pt modelId="{77CBEDD9-1811-4888-82BD-305A0AAE48F4}" type="pres">
      <dgm:prSet presAssocID="{C35C5F0B-0BAB-4AE3-B5D5-F1ECCB93D36B}" presName="textNode" presStyleLbl="node1" presStyleIdx="1" presStyleCnt="2">
        <dgm:presLayoutVars>
          <dgm:bulletEnabled val="1"/>
        </dgm:presLayoutVars>
      </dgm:prSet>
      <dgm:spPr/>
      <dgm:t>
        <a:bodyPr/>
        <a:lstStyle/>
        <a:p>
          <a:endParaRPr lang="en-US"/>
        </a:p>
      </dgm:t>
    </dgm:pt>
  </dgm:ptLst>
  <dgm:cxnLst>
    <dgm:cxn modelId="{30F1344A-722F-4980-8024-06C13361D701}" type="presOf" srcId="{C35C5F0B-0BAB-4AE3-B5D5-F1ECCB93D36B}" destId="{77CBEDD9-1811-4888-82BD-305A0AAE48F4}" srcOrd="0" destOrd="0" presId="urn:microsoft.com/office/officeart/2005/8/layout/hProcess9"/>
    <dgm:cxn modelId="{0659F5D3-A4FF-4271-A649-9CA48310706B}" type="presOf" srcId="{EA8F4CFC-9589-4F92-A32A-6A39C120E9C3}" destId="{16070B9D-C2AF-4118-9729-67B143C0D6FF}" srcOrd="0" destOrd="0" presId="urn:microsoft.com/office/officeart/2005/8/layout/hProcess9"/>
    <dgm:cxn modelId="{EBEF074B-F314-4BA4-916A-718920C37B86}" srcId="{EA8F4CFC-9589-4F92-A32A-6A39C120E9C3}" destId="{8E226AC3-50C6-4FFD-AB05-F659F8AEB554}" srcOrd="0" destOrd="0" parTransId="{1D296478-3D13-4952-B6D9-BC5D14522007}" sibTransId="{C1226681-688D-4115-A275-6E5F8B3D8DAF}"/>
    <dgm:cxn modelId="{C45202F5-E13F-4B89-AA79-F02720EBA008}" type="presOf" srcId="{8E226AC3-50C6-4FFD-AB05-F659F8AEB554}" destId="{59E6E4EF-975E-4070-8715-D49389C4FB8E}" srcOrd="0" destOrd="0" presId="urn:microsoft.com/office/officeart/2005/8/layout/hProcess9"/>
    <dgm:cxn modelId="{1A8F8E4D-3CD0-4C21-AD48-8F7D6DC60887}" srcId="{EA8F4CFC-9589-4F92-A32A-6A39C120E9C3}" destId="{C35C5F0B-0BAB-4AE3-B5D5-F1ECCB93D36B}" srcOrd="1" destOrd="0" parTransId="{0E9D6FDF-2184-4267-AB2E-98221BD68B29}" sibTransId="{3D95752A-3A17-4EDF-9700-22680E47E249}"/>
    <dgm:cxn modelId="{F8FD5FA8-BD6A-42D9-AF39-B4F6AAC6166C}" type="presParOf" srcId="{16070B9D-C2AF-4118-9729-67B143C0D6FF}" destId="{2400791C-C6CF-428E-847A-CC560EE0BA67}" srcOrd="0" destOrd="0" presId="urn:microsoft.com/office/officeart/2005/8/layout/hProcess9"/>
    <dgm:cxn modelId="{77461093-57A1-4628-A867-52C47A5470CD}" type="presParOf" srcId="{16070B9D-C2AF-4118-9729-67B143C0D6FF}" destId="{EC9E52AD-B541-4D71-A57E-93AC630277A1}" srcOrd="1" destOrd="0" presId="urn:microsoft.com/office/officeart/2005/8/layout/hProcess9"/>
    <dgm:cxn modelId="{293E26C6-65FE-4C80-8889-B21E70146819}" type="presParOf" srcId="{EC9E52AD-B541-4D71-A57E-93AC630277A1}" destId="{59E6E4EF-975E-4070-8715-D49389C4FB8E}" srcOrd="0" destOrd="0" presId="urn:microsoft.com/office/officeart/2005/8/layout/hProcess9"/>
    <dgm:cxn modelId="{ABDF1A09-7546-49A6-8801-35C25A2024E9}" type="presParOf" srcId="{EC9E52AD-B541-4D71-A57E-93AC630277A1}" destId="{E8845094-1296-49D8-B422-5033EE18BB24}" srcOrd="1" destOrd="0" presId="urn:microsoft.com/office/officeart/2005/8/layout/hProcess9"/>
    <dgm:cxn modelId="{E69E6CF2-E99F-42B1-BEA0-9B8FE7B9461A}" type="presParOf" srcId="{EC9E52AD-B541-4D71-A57E-93AC630277A1}" destId="{77CBEDD9-1811-4888-82BD-305A0AAE48F4}" srcOrd="2" destOrd="0" presId="urn:microsoft.com/office/officeart/2005/8/layout/hProcess9"/>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00791C-C6CF-428E-847A-CC560EE0BA67}">
      <dsp:nvSpPr>
        <dsp:cNvPr id="0" name=""/>
        <dsp:cNvSpPr/>
      </dsp:nvSpPr>
      <dsp:spPr>
        <a:xfrm>
          <a:off x="668682" y="0"/>
          <a:ext cx="6606540" cy="5181600"/>
        </a:xfrm>
        <a:prstGeom prst="rightArrow">
          <a:avLst/>
        </a:prstGeom>
        <a:solidFill>
          <a:schemeClr val="accent1">
            <a:tint val="4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3DBCC2C5-05DC-425A-AD05-67FE58BBC50B}">
      <dsp:nvSpPr>
        <dsp:cNvPr id="0" name=""/>
        <dsp:cNvSpPr/>
      </dsp:nvSpPr>
      <dsp:spPr>
        <a:xfrm>
          <a:off x="0" y="1554480"/>
          <a:ext cx="1493378" cy="2072640"/>
        </a:xfrm>
        <a:prstGeom prst="roundRect">
          <a:avLst/>
        </a:prstGeom>
        <a:solidFill>
          <a:srgbClr val="1DD4FF"/>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3820" tIns="83820" rIns="83820" bIns="83820" numCol="1" spcCol="1270" anchor="ctr" anchorCtr="0">
          <a:noAutofit/>
          <a:sp3d extrusionH="57150">
            <a:bevelT w="38100" h="38100" prst="relaxedInset"/>
          </a:sp3d>
        </a:bodyPr>
        <a:lstStyle/>
        <a:p>
          <a:pPr lvl="0" algn="ctr" defTabSz="977900">
            <a:lnSpc>
              <a:spcPct val="90000"/>
            </a:lnSpc>
            <a:spcBef>
              <a:spcPct val="0"/>
            </a:spcBef>
            <a:spcAft>
              <a:spcPct val="35000"/>
            </a:spcAft>
          </a:pPr>
          <a:r>
            <a:rPr lang="en-US" sz="2200" b="1" kern="1200" dirty="0" smtClean="0">
              <a:effectLst>
                <a:outerShdw blurRad="50800" dist="38100" dir="2700000" algn="tl" rotWithShape="0">
                  <a:prstClr val="black">
                    <a:alpha val="40000"/>
                  </a:prstClr>
                </a:outerShdw>
              </a:effectLst>
            </a:rPr>
            <a:t>Inspiring Education</a:t>
          </a:r>
          <a:endParaRPr lang="en-US" sz="2200" b="1" kern="1200" dirty="0">
            <a:effectLst>
              <a:outerShdw blurRad="50800" dist="38100" dir="2700000" algn="tl" rotWithShape="0">
                <a:prstClr val="black">
                  <a:alpha val="40000"/>
                </a:prstClr>
              </a:outerShdw>
            </a:effectLst>
          </a:endParaRPr>
        </a:p>
      </dsp:txBody>
      <dsp:txXfrm>
        <a:off x="72901" y="1627381"/>
        <a:ext cx="1347576" cy="1926838"/>
      </dsp:txXfrm>
    </dsp:sp>
    <dsp:sp modelId="{F31BED57-47FB-48B9-8EB1-EBAD7E04AFC8}">
      <dsp:nvSpPr>
        <dsp:cNvPr id="0" name=""/>
        <dsp:cNvSpPr/>
      </dsp:nvSpPr>
      <dsp:spPr>
        <a:xfrm>
          <a:off x="1562493" y="1563060"/>
          <a:ext cx="1493378" cy="2072640"/>
        </a:xfrm>
        <a:prstGeom prst="roundRect">
          <a:avLst/>
        </a:prstGeom>
        <a:solidFill>
          <a:srgbClr val="068BBA"/>
        </a:solidFill>
        <a:ln>
          <a:noFill/>
        </a:ln>
        <a:effectLst>
          <a:outerShdw blurRad="40000" dist="23000" dir="5400000" rotWithShape="0">
            <a:srgbClr val="000000">
              <a:alpha val="35000"/>
            </a:srgbClr>
          </a:outerShdw>
        </a:effectLst>
        <a:scene3d>
          <a:camera prst="orthographicFront"/>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3820" tIns="83820" rIns="83820" bIns="83820" numCol="1" spcCol="1270" anchor="ctr" anchorCtr="0">
          <a:noAutofit/>
          <a:sp3d extrusionH="57150">
            <a:bevelT h="25400" prst="softRound"/>
          </a:sp3d>
        </a:bodyPr>
        <a:lstStyle/>
        <a:p>
          <a:pPr lvl="0" algn="ctr" defTabSz="977900">
            <a:lnSpc>
              <a:spcPct val="90000"/>
            </a:lnSpc>
            <a:spcBef>
              <a:spcPct val="0"/>
            </a:spcBef>
            <a:spcAft>
              <a:spcPct val="35000"/>
            </a:spcAft>
          </a:pPr>
          <a:r>
            <a:rPr lang="en-US" sz="2200" b="1" kern="1200" dirty="0" smtClean="0"/>
            <a:t>Bill 18</a:t>
          </a:r>
          <a:endParaRPr lang="en-US" sz="2200" b="1" kern="1200" dirty="0"/>
        </a:p>
      </dsp:txBody>
      <dsp:txXfrm>
        <a:off x="1635394" y="1635961"/>
        <a:ext cx="1347576" cy="1926838"/>
      </dsp:txXfrm>
    </dsp:sp>
    <dsp:sp modelId="{5FE49832-8A80-4B9A-A7A7-C9B7938D8DE6}">
      <dsp:nvSpPr>
        <dsp:cNvPr id="0" name=""/>
        <dsp:cNvSpPr/>
      </dsp:nvSpPr>
      <dsp:spPr>
        <a:xfrm>
          <a:off x="3136096" y="1554480"/>
          <a:ext cx="1493378" cy="2072640"/>
        </a:xfrm>
        <a:prstGeom prst="roundRect">
          <a:avLst/>
        </a:prstGeom>
        <a:solidFill>
          <a:srgbClr val="1DD4FF"/>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b="1" kern="1200" dirty="0" smtClean="0"/>
            <a:t>Our Children, Our Future</a:t>
          </a:r>
          <a:endParaRPr lang="en-US" sz="2200" b="1" kern="1200" dirty="0"/>
        </a:p>
      </dsp:txBody>
      <dsp:txXfrm>
        <a:off x="3208997" y="1627381"/>
        <a:ext cx="1347576" cy="1926838"/>
      </dsp:txXfrm>
    </dsp:sp>
    <dsp:sp modelId="{ABA28095-C0CB-4FCE-BD8C-C4E530DC8726}">
      <dsp:nvSpPr>
        <dsp:cNvPr id="0" name=""/>
        <dsp:cNvSpPr/>
      </dsp:nvSpPr>
      <dsp:spPr>
        <a:xfrm>
          <a:off x="4707558" y="1554480"/>
          <a:ext cx="1493378" cy="2072640"/>
        </a:xfrm>
        <a:prstGeom prst="roundRect">
          <a:avLst/>
        </a:prstGeom>
        <a:solidFill>
          <a:srgbClr val="068BBA"/>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b="1" kern="1200" dirty="0" smtClean="0"/>
            <a:t>Bill 2</a:t>
          </a:r>
          <a:endParaRPr lang="en-US" sz="2200" b="1" kern="1200" dirty="0"/>
        </a:p>
      </dsp:txBody>
      <dsp:txXfrm>
        <a:off x="4780459" y="1627381"/>
        <a:ext cx="1347576" cy="1926838"/>
      </dsp:txXfrm>
    </dsp:sp>
    <dsp:sp modelId="{59E6E4EF-975E-4070-8715-D49389C4FB8E}">
      <dsp:nvSpPr>
        <dsp:cNvPr id="0" name=""/>
        <dsp:cNvSpPr/>
      </dsp:nvSpPr>
      <dsp:spPr>
        <a:xfrm>
          <a:off x="6279021" y="1554086"/>
          <a:ext cx="1493378" cy="2072640"/>
        </a:xfrm>
        <a:prstGeom prst="roundRect">
          <a:avLst/>
        </a:prstGeom>
        <a:solidFill>
          <a:srgbClr val="068BBA"/>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b="1" kern="1200" dirty="0" smtClean="0"/>
            <a:t>Bill 3</a:t>
          </a:r>
          <a:endParaRPr lang="en-US" sz="2200" b="1" kern="1200" dirty="0"/>
        </a:p>
      </dsp:txBody>
      <dsp:txXfrm>
        <a:off x="6351922" y="1626987"/>
        <a:ext cx="1347576" cy="192683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00791C-C6CF-428E-847A-CC560EE0BA67}">
      <dsp:nvSpPr>
        <dsp:cNvPr id="0" name=""/>
        <dsp:cNvSpPr/>
      </dsp:nvSpPr>
      <dsp:spPr>
        <a:xfrm>
          <a:off x="668682" y="0"/>
          <a:ext cx="6606540" cy="5181600"/>
        </a:xfrm>
        <a:prstGeom prst="rightArrow">
          <a:avLst/>
        </a:prstGeom>
        <a:solidFill>
          <a:schemeClr val="accent1">
            <a:tint val="4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59E6E4EF-975E-4070-8715-D49389C4FB8E}">
      <dsp:nvSpPr>
        <dsp:cNvPr id="0" name=""/>
        <dsp:cNvSpPr/>
      </dsp:nvSpPr>
      <dsp:spPr>
        <a:xfrm>
          <a:off x="1377945" y="1554086"/>
          <a:ext cx="2331720" cy="2072640"/>
        </a:xfrm>
        <a:prstGeom prst="roundRect">
          <a:avLst/>
        </a:prstGeom>
        <a:solidFill>
          <a:srgbClr val="068BBA"/>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b="1" kern="1200" dirty="0" smtClean="0"/>
            <a:t>Bill 3 – Education Act</a:t>
          </a:r>
          <a:endParaRPr lang="en-US" sz="2200" b="1" kern="1200" dirty="0"/>
        </a:p>
      </dsp:txBody>
      <dsp:txXfrm>
        <a:off x="1479123" y="1655264"/>
        <a:ext cx="2129364" cy="1870284"/>
      </dsp:txXfrm>
    </dsp:sp>
    <dsp:sp modelId="{77CBEDD9-1811-4888-82BD-305A0AAE48F4}">
      <dsp:nvSpPr>
        <dsp:cNvPr id="0" name=""/>
        <dsp:cNvSpPr/>
      </dsp:nvSpPr>
      <dsp:spPr>
        <a:xfrm>
          <a:off x="4080510" y="1554480"/>
          <a:ext cx="2331720" cy="2072640"/>
        </a:xfrm>
        <a:prstGeom prst="roundRect">
          <a:avLst/>
        </a:prstGeom>
        <a:solidFill>
          <a:srgbClr val="068BBA"/>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b="1" kern="1200" dirty="0" smtClean="0"/>
            <a:t>Regulatory and Policy Review</a:t>
          </a:r>
          <a:endParaRPr lang="en-US" sz="2200" b="1" kern="1200" dirty="0"/>
        </a:p>
      </dsp:txBody>
      <dsp:txXfrm>
        <a:off x="4181688" y="1655658"/>
        <a:ext cx="2129364" cy="1870284"/>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8475" cy="465138"/>
          </a:xfrm>
          <a:prstGeom prst="rect">
            <a:avLst/>
          </a:prstGeom>
        </p:spPr>
        <p:txBody>
          <a:bodyPr vert="horz" lIns="93157" tIns="46579" rIns="93157" bIns="46579" rtlCol="0"/>
          <a:lstStyle>
            <a:lvl1pPr algn="l">
              <a:defRPr sz="1200"/>
            </a:lvl1pPr>
          </a:lstStyle>
          <a:p>
            <a:pPr>
              <a:defRPr/>
            </a:pPr>
            <a:endParaRPr lang="en-US"/>
          </a:p>
        </p:txBody>
      </p:sp>
      <p:sp>
        <p:nvSpPr>
          <p:cNvPr id="3" name="Date Placeholder 2"/>
          <p:cNvSpPr>
            <a:spLocks noGrp="1"/>
          </p:cNvSpPr>
          <p:nvPr>
            <p:ph type="dt" sz="quarter" idx="1"/>
          </p:nvPr>
        </p:nvSpPr>
        <p:spPr>
          <a:xfrm>
            <a:off x="3970338" y="1"/>
            <a:ext cx="3038475" cy="465138"/>
          </a:xfrm>
          <a:prstGeom prst="rect">
            <a:avLst/>
          </a:prstGeom>
        </p:spPr>
        <p:txBody>
          <a:bodyPr vert="horz" lIns="93157" tIns="46579" rIns="93157" bIns="46579" rtlCol="0"/>
          <a:lstStyle>
            <a:lvl1pPr algn="r">
              <a:defRPr sz="1200"/>
            </a:lvl1pPr>
          </a:lstStyle>
          <a:p>
            <a:pPr>
              <a:defRPr/>
            </a:pPr>
            <a:endParaRPr lang="en-US" dirty="0"/>
          </a:p>
        </p:txBody>
      </p:sp>
      <p:sp>
        <p:nvSpPr>
          <p:cNvPr id="4" name="Footer Placeholder 3"/>
          <p:cNvSpPr>
            <a:spLocks noGrp="1"/>
          </p:cNvSpPr>
          <p:nvPr>
            <p:ph type="ftr" sz="quarter" idx="2"/>
          </p:nvPr>
        </p:nvSpPr>
        <p:spPr>
          <a:xfrm>
            <a:off x="1" y="8829675"/>
            <a:ext cx="3038475" cy="465138"/>
          </a:xfrm>
          <a:prstGeom prst="rect">
            <a:avLst/>
          </a:prstGeom>
        </p:spPr>
        <p:txBody>
          <a:bodyPr vert="horz" lIns="93157" tIns="46579" rIns="93157" bIns="46579"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3157" tIns="46579" rIns="93157" bIns="46579" rtlCol="0" anchor="b"/>
          <a:lstStyle>
            <a:lvl1pPr algn="r">
              <a:defRPr sz="1200"/>
            </a:lvl1pPr>
          </a:lstStyle>
          <a:p>
            <a:pPr>
              <a:defRPr/>
            </a:pPr>
            <a:fld id="{D7E173E1-1A4C-4F78-BFE8-8AEEB59BED49}" type="slidenum">
              <a:rPr lang="en-US"/>
              <a:pPr>
                <a:defRPr/>
              </a:pPr>
              <a:t>‹#›</a:t>
            </a:fld>
            <a:endParaRPr lang="en-US" dirty="0"/>
          </a:p>
        </p:txBody>
      </p:sp>
    </p:spTree>
    <p:extLst>
      <p:ext uri="{BB962C8B-B14F-4D97-AF65-F5344CB8AC3E}">
        <p14:creationId xmlns:p14="http://schemas.microsoft.com/office/powerpoint/2010/main" val="682048996"/>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8475" cy="465138"/>
          </a:xfrm>
          <a:prstGeom prst="rect">
            <a:avLst/>
          </a:prstGeom>
        </p:spPr>
        <p:txBody>
          <a:bodyPr vert="horz" lIns="93157" tIns="46579" rIns="93157" bIns="46579" rtlCol="0"/>
          <a:lstStyle>
            <a:lvl1pPr algn="l">
              <a:defRPr sz="1200"/>
            </a:lvl1pPr>
          </a:lstStyle>
          <a:p>
            <a:pPr>
              <a:defRPr/>
            </a:pPr>
            <a:endParaRPr lang="en-US"/>
          </a:p>
        </p:txBody>
      </p:sp>
      <p:sp>
        <p:nvSpPr>
          <p:cNvPr id="3" name="Date Placeholder 2"/>
          <p:cNvSpPr>
            <a:spLocks noGrp="1"/>
          </p:cNvSpPr>
          <p:nvPr>
            <p:ph type="dt" idx="1"/>
          </p:nvPr>
        </p:nvSpPr>
        <p:spPr>
          <a:xfrm>
            <a:off x="3970338" y="1"/>
            <a:ext cx="3038475" cy="465138"/>
          </a:xfrm>
          <a:prstGeom prst="rect">
            <a:avLst/>
          </a:prstGeom>
        </p:spPr>
        <p:txBody>
          <a:bodyPr vert="horz" lIns="93157" tIns="46579" rIns="93157" bIns="46579" rtlCol="0"/>
          <a:lstStyle>
            <a:lvl1pPr algn="r">
              <a:defRPr sz="1200"/>
            </a:lvl1pPr>
          </a:lstStyle>
          <a:p>
            <a:pPr>
              <a:defRPr/>
            </a:pPr>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57" tIns="46579" rIns="93157" bIns="46579" rtlCol="0" anchor="ctr"/>
          <a:lstStyle/>
          <a:p>
            <a:pPr lvl="0"/>
            <a:endParaRPr lang="en-US" noProof="0" dirty="0"/>
          </a:p>
        </p:txBody>
      </p:sp>
      <p:sp>
        <p:nvSpPr>
          <p:cNvPr id="5" name="Notes Placeholder 4"/>
          <p:cNvSpPr>
            <a:spLocks noGrp="1"/>
          </p:cNvSpPr>
          <p:nvPr>
            <p:ph type="body" sz="quarter" idx="3"/>
          </p:nvPr>
        </p:nvSpPr>
        <p:spPr>
          <a:xfrm>
            <a:off x="701676" y="4416425"/>
            <a:ext cx="5607050" cy="4183063"/>
          </a:xfrm>
          <a:prstGeom prst="rect">
            <a:avLst/>
          </a:prstGeom>
        </p:spPr>
        <p:txBody>
          <a:bodyPr vert="horz" lIns="93157" tIns="46579" rIns="93157" bIns="4657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1" y="8829675"/>
            <a:ext cx="3038475" cy="465138"/>
          </a:xfrm>
          <a:prstGeom prst="rect">
            <a:avLst/>
          </a:prstGeom>
        </p:spPr>
        <p:txBody>
          <a:bodyPr vert="horz" lIns="93157" tIns="46579" rIns="93157" bIns="46579"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3157" tIns="46579" rIns="93157" bIns="46579" rtlCol="0" anchor="b"/>
          <a:lstStyle>
            <a:lvl1pPr algn="r">
              <a:defRPr sz="1200"/>
            </a:lvl1pPr>
          </a:lstStyle>
          <a:p>
            <a:pPr>
              <a:defRPr/>
            </a:pPr>
            <a:fld id="{B9CC8CFD-5ACC-43A0-AD7E-234FD2549FA3}" type="slidenum">
              <a:rPr lang="en-US"/>
              <a:pPr>
                <a:defRPr/>
              </a:pPr>
              <a:t>‹#›</a:t>
            </a:fld>
            <a:endParaRPr lang="en-US" dirty="0"/>
          </a:p>
        </p:txBody>
      </p:sp>
    </p:spTree>
    <p:extLst>
      <p:ext uri="{BB962C8B-B14F-4D97-AF65-F5344CB8AC3E}">
        <p14:creationId xmlns:p14="http://schemas.microsoft.com/office/powerpoint/2010/main" val="3912751023"/>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872" indent="-285720" eaLnBrk="0" hangingPunct="0">
              <a:defRPr>
                <a:solidFill>
                  <a:schemeClr val="tx1"/>
                </a:solidFill>
                <a:latin typeface="Arial" charset="0"/>
                <a:cs typeface="Arial" charset="0"/>
              </a:defRPr>
            </a:lvl2pPr>
            <a:lvl3pPr marL="1142880" indent="-228576" eaLnBrk="0" hangingPunct="0">
              <a:defRPr>
                <a:solidFill>
                  <a:schemeClr val="tx1"/>
                </a:solidFill>
                <a:latin typeface="Arial" charset="0"/>
                <a:cs typeface="Arial" charset="0"/>
              </a:defRPr>
            </a:lvl3pPr>
            <a:lvl4pPr marL="1600032" indent="-228576" eaLnBrk="0" hangingPunct="0">
              <a:defRPr>
                <a:solidFill>
                  <a:schemeClr val="tx1"/>
                </a:solidFill>
                <a:latin typeface="Arial" charset="0"/>
                <a:cs typeface="Arial" charset="0"/>
              </a:defRPr>
            </a:lvl4pPr>
            <a:lvl5pPr marL="2057183" indent="-228576" eaLnBrk="0" hangingPunct="0">
              <a:defRPr>
                <a:solidFill>
                  <a:schemeClr val="tx1"/>
                </a:solidFill>
                <a:latin typeface="Arial" charset="0"/>
                <a:cs typeface="Arial" charset="0"/>
              </a:defRPr>
            </a:lvl5pPr>
            <a:lvl6pPr marL="2514335" indent="-228576" defTabSz="457152" eaLnBrk="0" fontAlgn="base" hangingPunct="0">
              <a:spcBef>
                <a:spcPct val="0"/>
              </a:spcBef>
              <a:spcAft>
                <a:spcPct val="0"/>
              </a:spcAft>
              <a:defRPr>
                <a:solidFill>
                  <a:schemeClr val="tx1"/>
                </a:solidFill>
                <a:latin typeface="Arial" charset="0"/>
                <a:cs typeface="Arial" charset="0"/>
              </a:defRPr>
            </a:lvl6pPr>
            <a:lvl7pPr marL="2971487" indent="-228576" defTabSz="457152" eaLnBrk="0" fontAlgn="base" hangingPunct="0">
              <a:spcBef>
                <a:spcPct val="0"/>
              </a:spcBef>
              <a:spcAft>
                <a:spcPct val="0"/>
              </a:spcAft>
              <a:defRPr>
                <a:solidFill>
                  <a:schemeClr val="tx1"/>
                </a:solidFill>
                <a:latin typeface="Arial" charset="0"/>
                <a:cs typeface="Arial" charset="0"/>
              </a:defRPr>
            </a:lvl7pPr>
            <a:lvl8pPr marL="3428638" indent="-228576" defTabSz="457152" eaLnBrk="0" fontAlgn="base" hangingPunct="0">
              <a:spcBef>
                <a:spcPct val="0"/>
              </a:spcBef>
              <a:spcAft>
                <a:spcPct val="0"/>
              </a:spcAft>
              <a:defRPr>
                <a:solidFill>
                  <a:schemeClr val="tx1"/>
                </a:solidFill>
                <a:latin typeface="Arial" charset="0"/>
                <a:cs typeface="Arial" charset="0"/>
              </a:defRPr>
            </a:lvl8pPr>
            <a:lvl9pPr marL="3885790" indent="-228576" defTabSz="457152" eaLnBrk="0" fontAlgn="base" hangingPunct="0">
              <a:spcBef>
                <a:spcPct val="0"/>
              </a:spcBef>
              <a:spcAft>
                <a:spcPct val="0"/>
              </a:spcAft>
              <a:defRPr>
                <a:solidFill>
                  <a:schemeClr val="tx1"/>
                </a:solidFill>
                <a:latin typeface="Arial" charset="0"/>
                <a:cs typeface="Arial" charset="0"/>
              </a:defRPr>
            </a:lvl9pPr>
          </a:lstStyle>
          <a:p>
            <a:pPr eaLnBrk="1" hangingPunct="1"/>
            <a:fld id="{2DB29FD5-EDEC-4D94-ADA0-7FE9CA675A9D}" type="slidenum">
              <a:rPr lang="en-US" smtClean="0"/>
              <a:pPr eaLnBrk="1" hangingPunct="1"/>
              <a:t>1</a:t>
            </a:fld>
            <a:endParaRPr lang="en-US" smtClean="0"/>
          </a:p>
        </p:txBody>
      </p:sp>
      <p:sp>
        <p:nvSpPr>
          <p:cNvPr id="2" name="Date Placeholder 1"/>
          <p:cNvSpPr>
            <a:spLocks noGrp="1"/>
          </p:cNvSpPr>
          <p:nvPr>
            <p:ph type="dt" idx="10"/>
          </p:nvPr>
        </p:nvSpPr>
        <p:spPr/>
        <p:txBody>
          <a:bodyPr/>
          <a:lstStyle/>
          <a:p>
            <a:pPr>
              <a:defRPr/>
            </a:pP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lnSpcReduction="10000"/>
          </a:bodyPr>
          <a:lstStyle/>
          <a:p>
            <a:pPr defTabSz="945950">
              <a:spcBef>
                <a:spcPct val="0"/>
              </a:spcBef>
              <a:defRPr/>
            </a:pPr>
            <a:endParaRPr lang="en-US" dirty="0" smtClean="0"/>
          </a:p>
        </p:txBody>
      </p:sp>
      <p:sp>
        <p:nvSpPr>
          <p:cNvPr id="901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872" indent="-285720" eaLnBrk="0" hangingPunct="0">
              <a:defRPr>
                <a:solidFill>
                  <a:schemeClr val="tx1"/>
                </a:solidFill>
                <a:latin typeface="Arial" charset="0"/>
                <a:cs typeface="Arial" charset="0"/>
              </a:defRPr>
            </a:lvl2pPr>
            <a:lvl3pPr marL="1142880" indent="-228576" eaLnBrk="0" hangingPunct="0">
              <a:defRPr>
                <a:solidFill>
                  <a:schemeClr val="tx1"/>
                </a:solidFill>
                <a:latin typeface="Arial" charset="0"/>
                <a:cs typeface="Arial" charset="0"/>
              </a:defRPr>
            </a:lvl3pPr>
            <a:lvl4pPr marL="1600032" indent="-228576" eaLnBrk="0" hangingPunct="0">
              <a:defRPr>
                <a:solidFill>
                  <a:schemeClr val="tx1"/>
                </a:solidFill>
                <a:latin typeface="Arial" charset="0"/>
                <a:cs typeface="Arial" charset="0"/>
              </a:defRPr>
            </a:lvl4pPr>
            <a:lvl5pPr marL="2057183" indent="-228576" eaLnBrk="0" hangingPunct="0">
              <a:defRPr>
                <a:solidFill>
                  <a:schemeClr val="tx1"/>
                </a:solidFill>
                <a:latin typeface="Arial" charset="0"/>
                <a:cs typeface="Arial" charset="0"/>
              </a:defRPr>
            </a:lvl5pPr>
            <a:lvl6pPr marL="2514335" indent="-228576" defTabSz="457152" eaLnBrk="0" fontAlgn="base" hangingPunct="0">
              <a:spcBef>
                <a:spcPct val="0"/>
              </a:spcBef>
              <a:spcAft>
                <a:spcPct val="0"/>
              </a:spcAft>
              <a:defRPr>
                <a:solidFill>
                  <a:schemeClr val="tx1"/>
                </a:solidFill>
                <a:latin typeface="Arial" charset="0"/>
                <a:cs typeface="Arial" charset="0"/>
              </a:defRPr>
            </a:lvl6pPr>
            <a:lvl7pPr marL="2971487" indent="-228576" defTabSz="457152" eaLnBrk="0" fontAlgn="base" hangingPunct="0">
              <a:spcBef>
                <a:spcPct val="0"/>
              </a:spcBef>
              <a:spcAft>
                <a:spcPct val="0"/>
              </a:spcAft>
              <a:defRPr>
                <a:solidFill>
                  <a:schemeClr val="tx1"/>
                </a:solidFill>
                <a:latin typeface="Arial" charset="0"/>
                <a:cs typeface="Arial" charset="0"/>
              </a:defRPr>
            </a:lvl7pPr>
            <a:lvl8pPr marL="3428638" indent="-228576" defTabSz="457152" eaLnBrk="0" fontAlgn="base" hangingPunct="0">
              <a:spcBef>
                <a:spcPct val="0"/>
              </a:spcBef>
              <a:spcAft>
                <a:spcPct val="0"/>
              </a:spcAft>
              <a:defRPr>
                <a:solidFill>
                  <a:schemeClr val="tx1"/>
                </a:solidFill>
                <a:latin typeface="Arial" charset="0"/>
                <a:cs typeface="Arial" charset="0"/>
              </a:defRPr>
            </a:lvl8pPr>
            <a:lvl9pPr marL="3885790" indent="-228576" defTabSz="457152" eaLnBrk="0" fontAlgn="base" hangingPunct="0">
              <a:spcBef>
                <a:spcPct val="0"/>
              </a:spcBef>
              <a:spcAft>
                <a:spcPct val="0"/>
              </a:spcAft>
              <a:defRPr>
                <a:solidFill>
                  <a:schemeClr val="tx1"/>
                </a:solidFill>
                <a:latin typeface="Arial" charset="0"/>
                <a:cs typeface="Arial" charset="0"/>
              </a:defRPr>
            </a:lvl9pPr>
          </a:lstStyle>
          <a:p>
            <a:pPr eaLnBrk="1" hangingPunct="1"/>
            <a:fld id="{DB9E5517-00EF-4F30-B725-48F559D73560}" type="slidenum">
              <a:rPr lang="en-US" smtClean="0"/>
              <a:pPr eaLnBrk="1" hangingPunct="1"/>
              <a:t>10</a:t>
            </a:fld>
            <a:endParaRPr lang="en-US" smtClean="0"/>
          </a:p>
        </p:txBody>
      </p:sp>
      <p:sp>
        <p:nvSpPr>
          <p:cNvPr id="2" name="Date Placeholder 1"/>
          <p:cNvSpPr>
            <a:spLocks noGrp="1"/>
          </p:cNvSpPr>
          <p:nvPr>
            <p:ph type="dt" idx="10"/>
          </p:nvPr>
        </p:nvSpPr>
        <p:spPr/>
        <p:txBody>
          <a:bodyPr/>
          <a:lstStyle/>
          <a:p>
            <a:pPr>
              <a:defRPr/>
            </a:pP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30078">
              <a:spcBef>
                <a:spcPct val="0"/>
              </a:spcBef>
              <a:defRPr/>
            </a:pPr>
            <a:endParaRPr lang="en-US" b="1" dirty="0" smtClean="0"/>
          </a:p>
        </p:txBody>
      </p:sp>
      <p:sp>
        <p:nvSpPr>
          <p:cNvPr id="911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872" indent="-285720" eaLnBrk="0" hangingPunct="0">
              <a:defRPr>
                <a:solidFill>
                  <a:schemeClr val="tx1"/>
                </a:solidFill>
                <a:latin typeface="Arial" charset="0"/>
                <a:cs typeface="Arial" charset="0"/>
              </a:defRPr>
            </a:lvl2pPr>
            <a:lvl3pPr marL="1142880" indent="-228576" eaLnBrk="0" hangingPunct="0">
              <a:defRPr>
                <a:solidFill>
                  <a:schemeClr val="tx1"/>
                </a:solidFill>
                <a:latin typeface="Arial" charset="0"/>
                <a:cs typeface="Arial" charset="0"/>
              </a:defRPr>
            </a:lvl3pPr>
            <a:lvl4pPr marL="1600032" indent="-228576" eaLnBrk="0" hangingPunct="0">
              <a:defRPr>
                <a:solidFill>
                  <a:schemeClr val="tx1"/>
                </a:solidFill>
                <a:latin typeface="Arial" charset="0"/>
                <a:cs typeface="Arial" charset="0"/>
              </a:defRPr>
            </a:lvl4pPr>
            <a:lvl5pPr marL="2057183" indent="-228576" eaLnBrk="0" hangingPunct="0">
              <a:defRPr>
                <a:solidFill>
                  <a:schemeClr val="tx1"/>
                </a:solidFill>
                <a:latin typeface="Arial" charset="0"/>
                <a:cs typeface="Arial" charset="0"/>
              </a:defRPr>
            </a:lvl5pPr>
            <a:lvl6pPr marL="2514335" indent="-228576" defTabSz="457152" eaLnBrk="0" fontAlgn="base" hangingPunct="0">
              <a:spcBef>
                <a:spcPct val="0"/>
              </a:spcBef>
              <a:spcAft>
                <a:spcPct val="0"/>
              </a:spcAft>
              <a:defRPr>
                <a:solidFill>
                  <a:schemeClr val="tx1"/>
                </a:solidFill>
                <a:latin typeface="Arial" charset="0"/>
                <a:cs typeface="Arial" charset="0"/>
              </a:defRPr>
            </a:lvl6pPr>
            <a:lvl7pPr marL="2971487" indent="-228576" defTabSz="457152" eaLnBrk="0" fontAlgn="base" hangingPunct="0">
              <a:spcBef>
                <a:spcPct val="0"/>
              </a:spcBef>
              <a:spcAft>
                <a:spcPct val="0"/>
              </a:spcAft>
              <a:defRPr>
                <a:solidFill>
                  <a:schemeClr val="tx1"/>
                </a:solidFill>
                <a:latin typeface="Arial" charset="0"/>
                <a:cs typeface="Arial" charset="0"/>
              </a:defRPr>
            </a:lvl7pPr>
            <a:lvl8pPr marL="3428638" indent="-228576" defTabSz="457152" eaLnBrk="0" fontAlgn="base" hangingPunct="0">
              <a:spcBef>
                <a:spcPct val="0"/>
              </a:spcBef>
              <a:spcAft>
                <a:spcPct val="0"/>
              </a:spcAft>
              <a:defRPr>
                <a:solidFill>
                  <a:schemeClr val="tx1"/>
                </a:solidFill>
                <a:latin typeface="Arial" charset="0"/>
                <a:cs typeface="Arial" charset="0"/>
              </a:defRPr>
            </a:lvl8pPr>
            <a:lvl9pPr marL="3885790" indent="-228576" defTabSz="457152" eaLnBrk="0" fontAlgn="base" hangingPunct="0">
              <a:spcBef>
                <a:spcPct val="0"/>
              </a:spcBef>
              <a:spcAft>
                <a:spcPct val="0"/>
              </a:spcAft>
              <a:defRPr>
                <a:solidFill>
                  <a:schemeClr val="tx1"/>
                </a:solidFill>
                <a:latin typeface="Arial" charset="0"/>
                <a:cs typeface="Arial" charset="0"/>
              </a:defRPr>
            </a:lvl9pPr>
          </a:lstStyle>
          <a:p>
            <a:pPr eaLnBrk="1" hangingPunct="1"/>
            <a:fld id="{2B7F24F1-AC49-4561-A266-4F2F16EDAFEB}" type="slidenum">
              <a:rPr lang="en-US" smtClean="0"/>
              <a:pPr eaLnBrk="1" hangingPunct="1"/>
              <a:t>11</a:t>
            </a:fld>
            <a:endParaRPr lang="en-US" smtClean="0"/>
          </a:p>
        </p:txBody>
      </p:sp>
      <p:sp>
        <p:nvSpPr>
          <p:cNvPr id="2" name="Date Placeholder 1"/>
          <p:cNvSpPr>
            <a:spLocks noGrp="1"/>
          </p:cNvSpPr>
          <p:nvPr>
            <p:ph type="dt" idx="10"/>
          </p:nvPr>
        </p:nvSpPr>
        <p:spPr/>
        <p:txBody>
          <a:bodyPr/>
          <a:lstStyle/>
          <a:p>
            <a:pPr>
              <a:defRPr/>
            </a:pP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32" indent="-171432" defTabSz="928590">
              <a:spcBef>
                <a:spcPct val="0"/>
              </a:spcBef>
              <a:buFont typeface="Arial" pitchFamily="34" charset="0"/>
              <a:buChar char="•"/>
            </a:pPr>
            <a:endParaRPr lang="en-US" dirty="0" smtClean="0"/>
          </a:p>
          <a:p>
            <a:pPr defTabSz="928590">
              <a:spcBef>
                <a:spcPct val="0"/>
              </a:spcBef>
            </a:pPr>
            <a:endParaRPr lang="en-US" dirty="0" smtClean="0"/>
          </a:p>
        </p:txBody>
      </p:sp>
      <p:sp>
        <p:nvSpPr>
          <p:cNvPr id="1003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872" indent="-285720" eaLnBrk="0" hangingPunct="0">
              <a:defRPr>
                <a:solidFill>
                  <a:schemeClr val="tx1"/>
                </a:solidFill>
                <a:latin typeface="Arial" charset="0"/>
                <a:cs typeface="Arial" charset="0"/>
              </a:defRPr>
            </a:lvl2pPr>
            <a:lvl3pPr marL="1142880" indent="-228576" eaLnBrk="0" hangingPunct="0">
              <a:defRPr>
                <a:solidFill>
                  <a:schemeClr val="tx1"/>
                </a:solidFill>
                <a:latin typeface="Arial" charset="0"/>
                <a:cs typeface="Arial" charset="0"/>
              </a:defRPr>
            </a:lvl3pPr>
            <a:lvl4pPr marL="1600032" indent="-228576" eaLnBrk="0" hangingPunct="0">
              <a:defRPr>
                <a:solidFill>
                  <a:schemeClr val="tx1"/>
                </a:solidFill>
                <a:latin typeface="Arial" charset="0"/>
                <a:cs typeface="Arial" charset="0"/>
              </a:defRPr>
            </a:lvl4pPr>
            <a:lvl5pPr marL="2057183" indent="-228576" eaLnBrk="0" hangingPunct="0">
              <a:defRPr>
                <a:solidFill>
                  <a:schemeClr val="tx1"/>
                </a:solidFill>
                <a:latin typeface="Arial" charset="0"/>
                <a:cs typeface="Arial" charset="0"/>
              </a:defRPr>
            </a:lvl5pPr>
            <a:lvl6pPr marL="2514335" indent="-228576" defTabSz="457152" eaLnBrk="0" fontAlgn="base" hangingPunct="0">
              <a:spcBef>
                <a:spcPct val="0"/>
              </a:spcBef>
              <a:spcAft>
                <a:spcPct val="0"/>
              </a:spcAft>
              <a:defRPr>
                <a:solidFill>
                  <a:schemeClr val="tx1"/>
                </a:solidFill>
                <a:latin typeface="Arial" charset="0"/>
                <a:cs typeface="Arial" charset="0"/>
              </a:defRPr>
            </a:lvl6pPr>
            <a:lvl7pPr marL="2971487" indent="-228576" defTabSz="457152" eaLnBrk="0" fontAlgn="base" hangingPunct="0">
              <a:spcBef>
                <a:spcPct val="0"/>
              </a:spcBef>
              <a:spcAft>
                <a:spcPct val="0"/>
              </a:spcAft>
              <a:defRPr>
                <a:solidFill>
                  <a:schemeClr val="tx1"/>
                </a:solidFill>
                <a:latin typeface="Arial" charset="0"/>
                <a:cs typeface="Arial" charset="0"/>
              </a:defRPr>
            </a:lvl7pPr>
            <a:lvl8pPr marL="3428638" indent="-228576" defTabSz="457152" eaLnBrk="0" fontAlgn="base" hangingPunct="0">
              <a:spcBef>
                <a:spcPct val="0"/>
              </a:spcBef>
              <a:spcAft>
                <a:spcPct val="0"/>
              </a:spcAft>
              <a:defRPr>
                <a:solidFill>
                  <a:schemeClr val="tx1"/>
                </a:solidFill>
                <a:latin typeface="Arial" charset="0"/>
                <a:cs typeface="Arial" charset="0"/>
              </a:defRPr>
            </a:lvl8pPr>
            <a:lvl9pPr marL="3885790" indent="-228576" defTabSz="457152" eaLnBrk="0" fontAlgn="base" hangingPunct="0">
              <a:spcBef>
                <a:spcPct val="0"/>
              </a:spcBef>
              <a:spcAft>
                <a:spcPct val="0"/>
              </a:spcAft>
              <a:defRPr>
                <a:solidFill>
                  <a:schemeClr val="tx1"/>
                </a:solidFill>
                <a:latin typeface="Arial" charset="0"/>
                <a:cs typeface="Arial" charset="0"/>
              </a:defRPr>
            </a:lvl9pPr>
          </a:lstStyle>
          <a:p>
            <a:pPr eaLnBrk="1" hangingPunct="1"/>
            <a:fld id="{5F724967-6D60-4E1A-BDD0-DD18D3A2054C}" type="slidenum">
              <a:rPr lang="en-US" smtClean="0"/>
              <a:pPr eaLnBrk="1" hangingPunct="1"/>
              <a:t>12</a:t>
            </a:fld>
            <a:endParaRPr lang="en-US" smtClean="0"/>
          </a:p>
        </p:txBody>
      </p:sp>
      <p:sp>
        <p:nvSpPr>
          <p:cNvPr id="2" name="Date Placeholder 1"/>
          <p:cNvSpPr>
            <a:spLocks noGrp="1"/>
          </p:cNvSpPr>
          <p:nvPr>
            <p:ph type="dt" idx="10"/>
          </p:nvPr>
        </p:nvSpPr>
        <p:spPr/>
        <p:txBody>
          <a:bodyPr/>
          <a:lstStyle/>
          <a:p>
            <a:pPr>
              <a:defRPr/>
            </a:pP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p:txBody>
          <a:bodyPr wrap="square" numCol="1" anchor="t" anchorCtr="0" compatLnSpc="1">
            <a:prstTxWarp prst="textNoShape">
              <a:avLst/>
            </a:prstTxWarp>
            <a:normAutofit fontScale="77500" lnSpcReduction="20000"/>
          </a:bodyPr>
          <a:lstStyle/>
          <a:p>
            <a:pPr>
              <a:spcBef>
                <a:spcPct val="0"/>
              </a:spcBef>
              <a:buFont typeface="Arial" pitchFamily="34" charset="0"/>
              <a:buChar char="•"/>
              <a:defRPr/>
            </a:pPr>
            <a:endParaRPr lang="en-US" dirty="0" smtClean="0"/>
          </a:p>
          <a:p>
            <a:pPr>
              <a:spcBef>
                <a:spcPct val="0"/>
              </a:spcBef>
              <a:defRPr/>
            </a:pPr>
            <a:endParaRPr lang="en-US" dirty="0" smtClean="0"/>
          </a:p>
        </p:txBody>
      </p:sp>
      <p:sp>
        <p:nvSpPr>
          <p:cNvPr id="1013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872" indent="-285720" eaLnBrk="0" hangingPunct="0">
              <a:defRPr>
                <a:solidFill>
                  <a:schemeClr val="tx1"/>
                </a:solidFill>
                <a:latin typeface="Arial" charset="0"/>
                <a:cs typeface="Arial" charset="0"/>
              </a:defRPr>
            </a:lvl2pPr>
            <a:lvl3pPr marL="1142880" indent="-228576" eaLnBrk="0" hangingPunct="0">
              <a:defRPr>
                <a:solidFill>
                  <a:schemeClr val="tx1"/>
                </a:solidFill>
                <a:latin typeface="Arial" charset="0"/>
                <a:cs typeface="Arial" charset="0"/>
              </a:defRPr>
            </a:lvl3pPr>
            <a:lvl4pPr marL="1600032" indent="-228576" eaLnBrk="0" hangingPunct="0">
              <a:defRPr>
                <a:solidFill>
                  <a:schemeClr val="tx1"/>
                </a:solidFill>
                <a:latin typeface="Arial" charset="0"/>
                <a:cs typeface="Arial" charset="0"/>
              </a:defRPr>
            </a:lvl4pPr>
            <a:lvl5pPr marL="2057183" indent="-228576" eaLnBrk="0" hangingPunct="0">
              <a:defRPr>
                <a:solidFill>
                  <a:schemeClr val="tx1"/>
                </a:solidFill>
                <a:latin typeface="Arial" charset="0"/>
                <a:cs typeface="Arial" charset="0"/>
              </a:defRPr>
            </a:lvl5pPr>
            <a:lvl6pPr marL="2514335" indent="-228576" defTabSz="457152" eaLnBrk="0" fontAlgn="base" hangingPunct="0">
              <a:spcBef>
                <a:spcPct val="0"/>
              </a:spcBef>
              <a:spcAft>
                <a:spcPct val="0"/>
              </a:spcAft>
              <a:defRPr>
                <a:solidFill>
                  <a:schemeClr val="tx1"/>
                </a:solidFill>
                <a:latin typeface="Arial" charset="0"/>
                <a:cs typeface="Arial" charset="0"/>
              </a:defRPr>
            </a:lvl6pPr>
            <a:lvl7pPr marL="2971487" indent="-228576" defTabSz="457152" eaLnBrk="0" fontAlgn="base" hangingPunct="0">
              <a:spcBef>
                <a:spcPct val="0"/>
              </a:spcBef>
              <a:spcAft>
                <a:spcPct val="0"/>
              </a:spcAft>
              <a:defRPr>
                <a:solidFill>
                  <a:schemeClr val="tx1"/>
                </a:solidFill>
                <a:latin typeface="Arial" charset="0"/>
                <a:cs typeface="Arial" charset="0"/>
              </a:defRPr>
            </a:lvl7pPr>
            <a:lvl8pPr marL="3428638" indent="-228576" defTabSz="457152" eaLnBrk="0" fontAlgn="base" hangingPunct="0">
              <a:spcBef>
                <a:spcPct val="0"/>
              </a:spcBef>
              <a:spcAft>
                <a:spcPct val="0"/>
              </a:spcAft>
              <a:defRPr>
                <a:solidFill>
                  <a:schemeClr val="tx1"/>
                </a:solidFill>
                <a:latin typeface="Arial" charset="0"/>
                <a:cs typeface="Arial" charset="0"/>
              </a:defRPr>
            </a:lvl8pPr>
            <a:lvl9pPr marL="3885790" indent="-228576" defTabSz="457152" eaLnBrk="0" fontAlgn="base" hangingPunct="0">
              <a:spcBef>
                <a:spcPct val="0"/>
              </a:spcBef>
              <a:spcAft>
                <a:spcPct val="0"/>
              </a:spcAft>
              <a:defRPr>
                <a:solidFill>
                  <a:schemeClr val="tx1"/>
                </a:solidFill>
                <a:latin typeface="Arial" charset="0"/>
                <a:cs typeface="Arial" charset="0"/>
              </a:defRPr>
            </a:lvl9pPr>
          </a:lstStyle>
          <a:p>
            <a:pPr eaLnBrk="1" hangingPunct="1"/>
            <a:fld id="{18539724-B71D-4982-99CE-476EDBF979D1}" type="slidenum">
              <a:rPr lang="en-US" smtClean="0"/>
              <a:pPr eaLnBrk="1" hangingPunct="1"/>
              <a:t>13</a:t>
            </a:fld>
            <a:endParaRPr lang="en-US" smtClean="0"/>
          </a:p>
        </p:txBody>
      </p:sp>
      <p:sp>
        <p:nvSpPr>
          <p:cNvPr id="2" name="Date Placeholder 1"/>
          <p:cNvSpPr>
            <a:spLocks noGrp="1"/>
          </p:cNvSpPr>
          <p:nvPr>
            <p:ph type="dt" idx="10"/>
          </p:nvPr>
        </p:nvSpPr>
        <p:spPr/>
        <p:txBody>
          <a:bodyPr/>
          <a:lstStyle/>
          <a:p>
            <a:pPr>
              <a:defRPr/>
            </a:pP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32" indent="-171432" defTabSz="928590">
              <a:spcBef>
                <a:spcPct val="0"/>
              </a:spcBef>
              <a:buFont typeface="Arial" pitchFamily="34" charset="0"/>
              <a:buChar char="•"/>
            </a:pPr>
            <a:endParaRPr lang="en-US" dirty="0" smtClean="0"/>
          </a:p>
          <a:p>
            <a:pPr defTabSz="928590">
              <a:spcBef>
                <a:spcPct val="0"/>
              </a:spcBef>
            </a:pPr>
            <a:endParaRPr lang="en-US" dirty="0" smtClean="0"/>
          </a:p>
        </p:txBody>
      </p:sp>
      <p:sp>
        <p:nvSpPr>
          <p:cNvPr id="1024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872" indent="-285720" eaLnBrk="0" hangingPunct="0">
              <a:defRPr>
                <a:solidFill>
                  <a:schemeClr val="tx1"/>
                </a:solidFill>
                <a:latin typeface="Arial" charset="0"/>
                <a:cs typeface="Arial" charset="0"/>
              </a:defRPr>
            </a:lvl2pPr>
            <a:lvl3pPr marL="1142880" indent="-228576" eaLnBrk="0" hangingPunct="0">
              <a:defRPr>
                <a:solidFill>
                  <a:schemeClr val="tx1"/>
                </a:solidFill>
                <a:latin typeface="Arial" charset="0"/>
                <a:cs typeface="Arial" charset="0"/>
              </a:defRPr>
            </a:lvl3pPr>
            <a:lvl4pPr marL="1600032" indent="-228576" eaLnBrk="0" hangingPunct="0">
              <a:defRPr>
                <a:solidFill>
                  <a:schemeClr val="tx1"/>
                </a:solidFill>
                <a:latin typeface="Arial" charset="0"/>
                <a:cs typeface="Arial" charset="0"/>
              </a:defRPr>
            </a:lvl4pPr>
            <a:lvl5pPr marL="2057183" indent="-228576" eaLnBrk="0" hangingPunct="0">
              <a:defRPr>
                <a:solidFill>
                  <a:schemeClr val="tx1"/>
                </a:solidFill>
                <a:latin typeface="Arial" charset="0"/>
                <a:cs typeface="Arial" charset="0"/>
              </a:defRPr>
            </a:lvl5pPr>
            <a:lvl6pPr marL="2514335" indent="-228576" defTabSz="457152" eaLnBrk="0" fontAlgn="base" hangingPunct="0">
              <a:spcBef>
                <a:spcPct val="0"/>
              </a:spcBef>
              <a:spcAft>
                <a:spcPct val="0"/>
              </a:spcAft>
              <a:defRPr>
                <a:solidFill>
                  <a:schemeClr val="tx1"/>
                </a:solidFill>
                <a:latin typeface="Arial" charset="0"/>
                <a:cs typeface="Arial" charset="0"/>
              </a:defRPr>
            </a:lvl6pPr>
            <a:lvl7pPr marL="2971487" indent="-228576" defTabSz="457152" eaLnBrk="0" fontAlgn="base" hangingPunct="0">
              <a:spcBef>
                <a:spcPct val="0"/>
              </a:spcBef>
              <a:spcAft>
                <a:spcPct val="0"/>
              </a:spcAft>
              <a:defRPr>
                <a:solidFill>
                  <a:schemeClr val="tx1"/>
                </a:solidFill>
                <a:latin typeface="Arial" charset="0"/>
                <a:cs typeface="Arial" charset="0"/>
              </a:defRPr>
            </a:lvl7pPr>
            <a:lvl8pPr marL="3428638" indent="-228576" defTabSz="457152" eaLnBrk="0" fontAlgn="base" hangingPunct="0">
              <a:spcBef>
                <a:spcPct val="0"/>
              </a:spcBef>
              <a:spcAft>
                <a:spcPct val="0"/>
              </a:spcAft>
              <a:defRPr>
                <a:solidFill>
                  <a:schemeClr val="tx1"/>
                </a:solidFill>
                <a:latin typeface="Arial" charset="0"/>
                <a:cs typeface="Arial" charset="0"/>
              </a:defRPr>
            </a:lvl8pPr>
            <a:lvl9pPr marL="3885790" indent="-228576" defTabSz="457152" eaLnBrk="0" fontAlgn="base" hangingPunct="0">
              <a:spcBef>
                <a:spcPct val="0"/>
              </a:spcBef>
              <a:spcAft>
                <a:spcPct val="0"/>
              </a:spcAft>
              <a:defRPr>
                <a:solidFill>
                  <a:schemeClr val="tx1"/>
                </a:solidFill>
                <a:latin typeface="Arial" charset="0"/>
                <a:cs typeface="Arial" charset="0"/>
              </a:defRPr>
            </a:lvl9pPr>
          </a:lstStyle>
          <a:p>
            <a:pPr eaLnBrk="1" hangingPunct="1"/>
            <a:fld id="{CF05BBAF-4ADE-4D11-B35E-D2F206CCAD9A}" type="slidenum">
              <a:rPr lang="en-US" smtClean="0"/>
              <a:pPr eaLnBrk="1" hangingPunct="1"/>
              <a:t>14</a:t>
            </a:fld>
            <a:endParaRPr lang="en-US" smtClean="0"/>
          </a:p>
        </p:txBody>
      </p:sp>
      <p:sp>
        <p:nvSpPr>
          <p:cNvPr id="2" name="Date Placeholder 1"/>
          <p:cNvSpPr>
            <a:spLocks noGrp="1"/>
          </p:cNvSpPr>
          <p:nvPr>
            <p:ph type="dt" idx="10"/>
          </p:nvPr>
        </p:nvSpPr>
        <p:spPr/>
        <p:txBody>
          <a:bodyPr/>
          <a:lstStyle/>
          <a:p>
            <a:pPr>
              <a:defRPr/>
            </a:pP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32" indent="-171432" defTabSz="928590">
              <a:spcBef>
                <a:spcPct val="0"/>
              </a:spcBef>
              <a:buFont typeface="Arial" pitchFamily="34" charset="0"/>
              <a:buChar char="•"/>
            </a:pPr>
            <a:endParaRPr lang="en-US" dirty="0" smtClean="0"/>
          </a:p>
          <a:p>
            <a:pPr defTabSz="928590">
              <a:spcBef>
                <a:spcPct val="0"/>
              </a:spcBef>
            </a:pPr>
            <a:endParaRPr lang="en-US" dirty="0" smtClean="0"/>
          </a:p>
        </p:txBody>
      </p:sp>
      <p:sp>
        <p:nvSpPr>
          <p:cNvPr id="1085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872" indent="-285720" eaLnBrk="0" hangingPunct="0">
              <a:defRPr>
                <a:solidFill>
                  <a:schemeClr val="tx1"/>
                </a:solidFill>
                <a:latin typeface="Arial" charset="0"/>
                <a:cs typeface="Arial" charset="0"/>
              </a:defRPr>
            </a:lvl2pPr>
            <a:lvl3pPr marL="1142880" indent="-228576" eaLnBrk="0" hangingPunct="0">
              <a:defRPr>
                <a:solidFill>
                  <a:schemeClr val="tx1"/>
                </a:solidFill>
                <a:latin typeface="Arial" charset="0"/>
                <a:cs typeface="Arial" charset="0"/>
              </a:defRPr>
            </a:lvl3pPr>
            <a:lvl4pPr marL="1600032" indent="-228576" eaLnBrk="0" hangingPunct="0">
              <a:defRPr>
                <a:solidFill>
                  <a:schemeClr val="tx1"/>
                </a:solidFill>
                <a:latin typeface="Arial" charset="0"/>
                <a:cs typeface="Arial" charset="0"/>
              </a:defRPr>
            </a:lvl4pPr>
            <a:lvl5pPr marL="2057183" indent="-228576" eaLnBrk="0" hangingPunct="0">
              <a:defRPr>
                <a:solidFill>
                  <a:schemeClr val="tx1"/>
                </a:solidFill>
                <a:latin typeface="Arial" charset="0"/>
                <a:cs typeface="Arial" charset="0"/>
              </a:defRPr>
            </a:lvl5pPr>
            <a:lvl6pPr marL="2514335" indent="-228576" defTabSz="457152" eaLnBrk="0" fontAlgn="base" hangingPunct="0">
              <a:spcBef>
                <a:spcPct val="0"/>
              </a:spcBef>
              <a:spcAft>
                <a:spcPct val="0"/>
              </a:spcAft>
              <a:defRPr>
                <a:solidFill>
                  <a:schemeClr val="tx1"/>
                </a:solidFill>
                <a:latin typeface="Arial" charset="0"/>
                <a:cs typeface="Arial" charset="0"/>
              </a:defRPr>
            </a:lvl6pPr>
            <a:lvl7pPr marL="2971487" indent="-228576" defTabSz="457152" eaLnBrk="0" fontAlgn="base" hangingPunct="0">
              <a:spcBef>
                <a:spcPct val="0"/>
              </a:spcBef>
              <a:spcAft>
                <a:spcPct val="0"/>
              </a:spcAft>
              <a:defRPr>
                <a:solidFill>
                  <a:schemeClr val="tx1"/>
                </a:solidFill>
                <a:latin typeface="Arial" charset="0"/>
                <a:cs typeface="Arial" charset="0"/>
              </a:defRPr>
            </a:lvl7pPr>
            <a:lvl8pPr marL="3428638" indent="-228576" defTabSz="457152" eaLnBrk="0" fontAlgn="base" hangingPunct="0">
              <a:spcBef>
                <a:spcPct val="0"/>
              </a:spcBef>
              <a:spcAft>
                <a:spcPct val="0"/>
              </a:spcAft>
              <a:defRPr>
                <a:solidFill>
                  <a:schemeClr val="tx1"/>
                </a:solidFill>
                <a:latin typeface="Arial" charset="0"/>
                <a:cs typeface="Arial" charset="0"/>
              </a:defRPr>
            </a:lvl8pPr>
            <a:lvl9pPr marL="3885790" indent="-228576" defTabSz="457152" eaLnBrk="0" fontAlgn="base" hangingPunct="0">
              <a:spcBef>
                <a:spcPct val="0"/>
              </a:spcBef>
              <a:spcAft>
                <a:spcPct val="0"/>
              </a:spcAft>
              <a:defRPr>
                <a:solidFill>
                  <a:schemeClr val="tx1"/>
                </a:solidFill>
                <a:latin typeface="Arial" charset="0"/>
                <a:cs typeface="Arial" charset="0"/>
              </a:defRPr>
            </a:lvl9pPr>
          </a:lstStyle>
          <a:p>
            <a:pPr eaLnBrk="1" hangingPunct="1"/>
            <a:fld id="{2A58BC2C-C75B-4D96-AAF3-C36BB5E53818}" type="slidenum">
              <a:rPr lang="en-US" smtClean="0"/>
              <a:pPr eaLnBrk="1" hangingPunct="1"/>
              <a:t>15</a:t>
            </a:fld>
            <a:endParaRPr lang="en-US" smtClean="0"/>
          </a:p>
        </p:txBody>
      </p:sp>
      <p:sp>
        <p:nvSpPr>
          <p:cNvPr id="2" name="Date Placeholder 1"/>
          <p:cNvSpPr>
            <a:spLocks noGrp="1"/>
          </p:cNvSpPr>
          <p:nvPr>
            <p:ph type="dt" idx="10"/>
          </p:nvPr>
        </p:nvSpPr>
        <p:spPr/>
        <p:txBody>
          <a:bodyPr/>
          <a:lstStyle/>
          <a:p>
            <a:pPr>
              <a:defRPr/>
            </a:pP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32" indent="-171432" defTabSz="928590">
              <a:spcBef>
                <a:spcPct val="0"/>
              </a:spcBef>
              <a:buFont typeface="Arial" pitchFamily="34" charset="0"/>
              <a:buChar char="•"/>
            </a:pPr>
            <a:endParaRPr lang="en-US" dirty="0" smtClean="0"/>
          </a:p>
          <a:p>
            <a:pPr defTabSz="928590">
              <a:spcBef>
                <a:spcPct val="0"/>
              </a:spcBef>
            </a:pPr>
            <a:r>
              <a:rPr lang="en-US" dirty="0" smtClean="0"/>
              <a:t> </a:t>
            </a:r>
          </a:p>
        </p:txBody>
      </p:sp>
      <p:sp>
        <p:nvSpPr>
          <p:cNvPr id="1116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872" indent="-285720" eaLnBrk="0" hangingPunct="0">
              <a:defRPr>
                <a:solidFill>
                  <a:schemeClr val="tx1"/>
                </a:solidFill>
                <a:latin typeface="Arial" charset="0"/>
                <a:cs typeface="Arial" charset="0"/>
              </a:defRPr>
            </a:lvl2pPr>
            <a:lvl3pPr marL="1142880" indent="-228576" eaLnBrk="0" hangingPunct="0">
              <a:defRPr>
                <a:solidFill>
                  <a:schemeClr val="tx1"/>
                </a:solidFill>
                <a:latin typeface="Arial" charset="0"/>
                <a:cs typeface="Arial" charset="0"/>
              </a:defRPr>
            </a:lvl3pPr>
            <a:lvl4pPr marL="1600032" indent="-228576" eaLnBrk="0" hangingPunct="0">
              <a:defRPr>
                <a:solidFill>
                  <a:schemeClr val="tx1"/>
                </a:solidFill>
                <a:latin typeface="Arial" charset="0"/>
                <a:cs typeface="Arial" charset="0"/>
              </a:defRPr>
            </a:lvl4pPr>
            <a:lvl5pPr marL="2057183" indent="-228576" eaLnBrk="0" hangingPunct="0">
              <a:defRPr>
                <a:solidFill>
                  <a:schemeClr val="tx1"/>
                </a:solidFill>
                <a:latin typeface="Arial" charset="0"/>
                <a:cs typeface="Arial" charset="0"/>
              </a:defRPr>
            </a:lvl5pPr>
            <a:lvl6pPr marL="2514335" indent="-228576" defTabSz="457152" eaLnBrk="0" fontAlgn="base" hangingPunct="0">
              <a:spcBef>
                <a:spcPct val="0"/>
              </a:spcBef>
              <a:spcAft>
                <a:spcPct val="0"/>
              </a:spcAft>
              <a:defRPr>
                <a:solidFill>
                  <a:schemeClr val="tx1"/>
                </a:solidFill>
                <a:latin typeface="Arial" charset="0"/>
                <a:cs typeface="Arial" charset="0"/>
              </a:defRPr>
            </a:lvl6pPr>
            <a:lvl7pPr marL="2971487" indent="-228576" defTabSz="457152" eaLnBrk="0" fontAlgn="base" hangingPunct="0">
              <a:spcBef>
                <a:spcPct val="0"/>
              </a:spcBef>
              <a:spcAft>
                <a:spcPct val="0"/>
              </a:spcAft>
              <a:defRPr>
                <a:solidFill>
                  <a:schemeClr val="tx1"/>
                </a:solidFill>
                <a:latin typeface="Arial" charset="0"/>
                <a:cs typeface="Arial" charset="0"/>
              </a:defRPr>
            </a:lvl7pPr>
            <a:lvl8pPr marL="3428638" indent="-228576" defTabSz="457152" eaLnBrk="0" fontAlgn="base" hangingPunct="0">
              <a:spcBef>
                <a:spcPct val="0"/>
              </a:spcBef>
              <a:spcAft>
                <a:spcPct val="0"/>
              </a:spcAft>
              <a:defRPr>
                <a:solidFill>
                  <a:schemeClr val="tx1"/>
                </a:solidFill>
                <a:latin typeface="Arial" charset="0"/>
                <a:cs typeface="Arial" charset="0"/>
              </a:defRPr>
            </a:lvl8pPr>
            <a:lvl9pPr marL="3885790" indent="-228576" defTabSz="457152" eaLnBrk="0" fontAlgn="base" hangingPunct="0">
              <a:spcBef>
                <a:spcPct val="0"/>
              </a:spcBef>
              <a:spcAft>
                <a:spcPct val="0"/>
              </a:spcAft>
              <a:defRPr>
                <a:solidFill>
                  <a:schemeClr val="tx1"/>
                </a:solidFill>
                <a:latin typeface="Arial" charset="0"/>
                <a:cs typeface="Arial" charset="0"/>
              </a:defRPr>
            </a:lvl9pPr>
          </a:lstStyle>
          <a:p>
            <a:pPr eaLnBrk="1" hangingPunct="1"/>
            <a:fld id="{1FA09E99-2E92-4431-9BBF-BF736EA305B4}" type="slidenum">
              <a:rPr lang="en-US" smtClean="0"/>
              <a:pPr eaLnBrk="1" hangingPunct="1"/>
              <a:t>16</a:t>
            </a:fld>
            <a:endParaRPr lang="en-US" smtClean="0"/>
          </a:p>
        </p:txBody>
      </p:sp>
      <p:sp>
        <p:nvSpPr>
          <p:cNvPr id="2" name="Date Placeholder 1"/>
          <p:cNvSpPr>
            <a:spLocks noGrp="1"/>
          </p:cNvSpPr>
          <p:nvPr>
            <p:ph type="dt" idx="10"/>
          </p:nvPr>
        </p:nvSpPr>
        <p:spPr/>
        <p:txBody>
          <a:bodyPr/>
          <a:lstStyle/>
          <a:p>
            <a:pPr>
              <a:defRPr/>
            </a:pP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77500" lnSpcReduction="20000"/>
          </a:bodyPr>
          <a:lstStyle/>
          <a:p>
            <a:pPr marL="171432" indent="-171432" eaLnBrk="1" hangingPunct="1">
              <a:spcBef>
                <a:spcPct val="0"/>
              </a:spcBef>
              <a:buFont typeface="Arial" pitchFamily="34" charset="0"/>
              <a:buChar char="•"/>
            </a:pPr>
            <a:endParaRPr lang="en-US" dirty="0" smtClean="0"/>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872" indent="-285720" eaLnBrk="0" hangingPunct="0">
              <a:defRPr>
                <a:solidFill>
                  <a:schemeClr val="tx1"/>
                </a:solidFill>
                <a:latin typeface="Arial" charset="0"/>
                <a:cs typeface="Arial" charset="0"/>
              </a:defRPr>
            </a:lvl2pPr>
            <a:lvl3pPr marL="1142880" indent="-228576" eaLnBrk="0" hangingPunct="0">
              <a:defRPr>
                <a:solidFill>
                  <a:schemeClr val="tx1"/>
                </a:solidFill>
                <a:latin typeface="Arial" charset="0"/>
                <a:cs typeface="Arial" charset="0"/>
              </a:defRPr>
            </a:lvl3pPr>
            <a:lvl4pPr marL="1600032" indent="-228576" eaLnBrk="0" hangingPunct="0">
              <a:defRPr>
                <a:solidFill>
                  <a:schemeClr val="tx1"/>
                </a:solidFill>
                <a:latin typeface="Arial" charset="0"/>
                <a:cs typeface="Arial" charset="0"/>
              </a:defRPr>
            </a:lvl4pPr>
            <a:lvl5pPr marL="2057183" indent="-228576" eaLnBrk="0" hangingPunct="0">
              <a:defRPr>
                <a:solidFill>
                  <a:schemeClr val="tx1"/>
                </a:solidFill>
                <a:latin typeface="Arial" charset="0"/>
                <a:cs typeface="Arial" charset="0"/>
              </a:defRPr>
            </a:lvl5pPr>
            <a:lvl6pPr marL="2514335" indent="-228576" defTabSz="457152" eaLnBrk="0" fontAlgn="base" hangingPunct="0">
              <a:spcBef>
                <a:spcPct val="0"/>
              </a:spcBef>
              <a:spcAft>
                <a:spcPct val="0"/>
              </a:spcAft>
              <a:defRPr>
                <a:solidFill>
                  <a:schemeClr val="tx1"/>
                </a:solidFill>
                <a:latin typeface="Arial" charset="0"/>
                <a:cs typeface="Arial" charset="0"/>
              </a:defRPr>
            </a:lvl6pPr>
            <a:lvl7pPr marL="2971487" indent="-228576" defTabSz="457152" eaLnBrk="0" fontAlgn="base" hangingPunct="0">
              <a:spcBef>
                <a:spcPct val="0"/>
              </a:spcBef>
              <a:spcAft>
                <a:spcPct val="0"/>
              </a:spcAft>
              <a:defRPr>
                <a:solidFill>
                  <a:schemeClr val="tx1"/>
                </a:solidFill>
                <a:latin typeface="Arial" charset="0"/>
                <a:cs typeface="Arial" charset="0"/>
              </a:defRPr>
            </a:lvl7pPr>
            <a:lvl8pPr marL="3428638" indent="-228576" defTabSz="457152" eaLnBrk="0" fontAlgn="base" hangingPunct="0">
              <a:spcBef>
                <a:spcPct val="0"/>
              </a:spcBef>
              <a:spcAft>
                <a:spcPct val="0"/>
              </a:spcAft>
              <a:defRPr>
                <a:solidFill>
                  <a:schemeClr val="tx1"/>
                </a:solidFill>
                <a:latin typeface="Arial" charset="0"/>
                <a:cs typeface="Arial" charset="0"/>
              </a:defRPr>
            </a:lvl8pPr>
            <a:lvl9pPr marL="3885790" indent="-228576" defTabSz="457152" eaLnBrk="0" fontAlgn="base" hangingPunct="0">
              <a:spcBef>
                <a:spcPct val="0"/>
              </a:spcBef>
              <a:spcAft>
                <a:spcPct val="0"/>
              </a:spcAft>
              <a:defRPr>
                <a:solidFill>
                  <a:schemeClr val="tx1"/>
                </a:solidFill>
                <a:latin typeface="Arial" charset="0"/>
                <a:cs typeface="Arial" charset="0"/>
              </a:defRPr>
            </a:lvl9pPr>
          </a:lstStyle>
          <a:p>
            <a:pPr eaLnBrk="1" hangingPunct="1"/>
            <a:fld id="{9E3AEEB8-0DD5-4263-8832-8D83E9852780}" type="slidenum">
              <a:rPr lang="en-US" smtClean="0"/>
              <a:pPr eaLnBrk="1" hangingPunct="1"/>
              <a:t>17</a:t>
            </a:fld>
            <a:endParaRPr lang="en-US" smtClean="0"/>
          </a:p>
        </p:txBody>
      </p:sp>
      <p:sp>
        <p:nvSpPr>
          <p:cNvPr id="2" name="Date Placeholder 1"/>
          <p:cNvSpPr>
            <a:spLocks noGrp="1"/>
          </p:cNvSpPr>
          <p:nvPr>
            <p:ph type="dt" idx="10"/>
          </p:nvPr>
        </p:nvSpPr>
        <p:spPr/>
        <p:txBody>
          <a:bodyPr/>
          <a:lstStyle/>
          <a:p>
            <a:pPr>
              <a:defRPr/>
            </a:pPr>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55000" lnSpcReduction="20000"/>
          </a:bodyPr>
          <a:lstStyle/>
          <a:p>
            <a:pPr marL="171432" indent="-171432" defTabSz="945950">
              <a:spcBef>
                <a:spcPct val="0"/>
              </a:spcBef>
              <a:buFont typeface="Arial" pitchFamily="34" charset="0"/>
              <a:buChar char="•"/>
              <a:defRPr/>
            </a:pPr>
            <a:endParaRPr lang="en-US" dirty="0" smtClean="0"/>
          </a:p>
          <a:p>
            <a:pPr marL="171432" indent="-171432" defTabSz="945950">
              <a:spcBef>
                <a:spcPct val="0"/>
              </a:spcBef>
              <a:buFont typeface="Arial" pitchFamily="34" charset="0"/>
              <a:buChar char="•"/>
              <a:defRPr/>
            </a:pPr>
            <a:endParaRPr lang="en-US" dirty="0" smtClean="0"/>
          </a:p>
          <a:p>
            <a:pPr defTabSz="945950">
              <a:spcBef>
                <a:spcPct val="0"/>
              </a:spcBef>
              <a:defRPr/>
            </a:pPr>
            <a:endParaRPr lang="en-US" dirty="0" smtClean="0"/>
          </a:p>
        </p:txBody>
      </p:sp>
      <p:sp>
        <p:nvSpPr>
          <p:cNvPr id="880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872" indent="-285720" eaLnBrk="0" hangingPunct="0">
              <a:defRPr>
                <a:solidFill>
                  <a:schemeClr val="tx1"/>
                </a:solidFill>
                <a:latin typeface="Arial" charset="0"/>
                <a:cs typeface="Arial" charset="0"/>
              </a:defRPr>
            </a:lvl2pPr>
            <a:lvl3pPr marL="1142880" indent="-228576" eaLnBrk="0" hangingPunct="0">
              <a:defRPr>
                <a:solidFill>
                  <a:schemeClr val="tx1"/>
                </a:solidFill>
                <a:latin typeface="Arial" charset="0"/>
                <a:cs typeface="Arial" charset="0"/>
              </a:defRPr>
            </a:lvl3pPr>
            <a:lvl4pPr marL="1600032" indent="-228576" eaLnBrk="0" hangingPunct="0">
              <a:defRPr>
                <a:solidFill>
                  <a:schemeClr val="tx1"/>
                </a:solidFill>
                <a:latin typeface="Arial" charset="0"/>
                <a:cs typeface="Arial" charset="0"/>
              </a:defRPr>
            </a:lvl4pPr>
            <a:lvl5pPr marL="2057183" indent="-228576" eaLnBrk="0" hangingPunct="0">
              <a:defRPr>
                <a:solidFill>
                  <a:schemeClr val="tx1"/>
                </a:solidFill>
                <a:latin typeface="Arial" charset="0"/>
                <a:cs typeface="Arial" charset="0"/>
              </a:defRPr>
            </a:lvl5pPr>
            <a:lvl6pPr marL="2514335" indent="-228576" defTabSz="457152" eaLnBrk="0" fontAlgn="base" hangingPunct="0">
              <a:spcBef>
                <a:spcPct val="0"/>
              </a:spcBef>
              <a:spcAft>
                <a:spcPct val="0"/>
              </a:spcAft>
              <a:defRPr>
                <a:solidFill>
                  <a:schemeClr val="tx1"/>
                </a:solidFill>
                <a:latin typeface="Arial" charset="0"/>
                <a:cs typeface="Arial" charset="0"/>
              </a:defRPr>
            </a:lvl6pPr>
            <a:lvl7pPr marL="2971487" indent="-228576" defTabSz="457152" eaLnBrk="0" fontAlgn="base" hangingPunct="0">
              <a:spcBef>
                <a:spcPct val="0"/>
              </a:spcBef>
              <a:spcAft>
                <a:spcPct val="0"/>
              </a:spcAft>
              <a:defRPr>
                <a:solidFill>
                  <a:schemeClr val="tx1"/>
                </a:solidFill>
                <a:latin typeface="Arial" charset="0"/>
                <a:cs typeface="Arial" charset="0"/>
              </a:defRPr>
            </a:lvl7pPr>
            <a:lvl8pPr marL="3428638" indent="-228576" defTabSz="457152" eaLnBrk="0" fontAlgn="base" hangingPunct="0">
              <a:spcBef>
                <a:spcPct val="0"/>
              </a:spcBef>
              <a:spcAft>
                <a:spcPct val="0"/>
              </a:spcAft>
              <a:defRPr>
                <a:solidFill>
                  <a:schemeClr val="tx1"/>
                </a:solidFill>
                <a:latin typeface="Arial" charset="0"/>
                <a:cs typeface="Arial" charset="0"/>
              </a:defRPr>
            </a:lvl8pPr>
            <a:lvl9pPr marL="3885790" indent="-228576" defTabSz="457152" eaLnBrk="0" fontAlgn="base" hangingPunct="0">
              <a:spcBef>
                <a:spcPct val="0"/>
              </a:spcBef>
              <a:spcAft>
                <a:spcPct val="0"/>
              </a:spcAft>
              <a:defRPr>
                <a:solidFill>
                  <a:schemeClr val="tx1"/>
                </a:solidFill>
                <a:latin typeface="Arial" charset="0"/>
                <a:cs typeface="Arial" charset="0"/>
              </a:defRPr>
            </a:lvl9pPr>
          </a:lstStyle>
          <a:p>
            <a:pPr eaLnBrk="1" hangingPunct="1"/>
            <a:fld id="{69C00E1B-F681-4052-B51C-E6D4A67DB4BA}" type="slidenum">
              <a:rPr lang="en-US" smtClean="0"/>
              <a:pPr eaLnBrk="1" hangingPunct="1"/>
              <a:t>18</a:t>
            </a:fld>
            <a:endParaRPr lang="en-US" smtClean="0"/>
          </a:p>
        </p:txBody>
      </p:sp>
      <p:sp>
        <p:nvSpPr>
          <p:cNvPr id="2" name="Date Placeholder 1"/>
          <p:cNvSpPr>
            <a:spLocks noGrp="1"/>
          </p:cNvSpPr>
          <p:nvPr>
            <p:ph type="dt" idx="10"/>
          </p:nvPr>
        </p:nvSpPr>
        <p:spPr/>
        <p:txBody>
          <a:bodyPr/>
          <a:lstStyle/>
          <a:p>
            <a:pPr>
              <a:defRPr/>
            </a:pPr>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4423" indent="-286317" eaLnBrk="0" hangingPunct="0">
              <a:defRPr>
                <a:solidFill>
                  <a:schemeClr val="tx1"/>
                </a:solidFill>
                <a:latin typeface="Arial" charset="0"/>
                <a:cs typeface="Arial" charset="0"/>
              </a:defRPr>
            </a:lvl2pPr>
            <a:lvl3pPr marL="1145266" indent="-229054" eaLnBrk="0" hangingPunct="0">
              <a:defRPr>
                <a:solidFill>
                  <a:schemeClr val="tx1"/>
                </a:solidFill>
                <a:latin typeface="Arial" charset="0"/>
                <a:cs typeface="Arial" charset="0"/>
              </a:defRPr>
            </a:lvl3pPr>
            <a:lvl4pPr marL="1603372" indent="-229054" eaLnBrk="0" hangingPunct="0">
              <a:defRPr>
                <a:solidFill>
                  <a:schemeClr val="tx1"/>
                </a:solidFill>
                <a:latin typeface="Arial" charset="0"/>
                <a:cs typeface="Arial" charset="0"/>
              </a:defRPr>
            </a:lvl4pPr>
            <a:lvl5pPr marL="2061480" indent="-229054" eaLnBrk="0" hangingPunct="0">
              <a:defRPr>
                <a:solidFill>
                  <a:schemeClr val="tx1"/>
                </a:solidFill>
                <a:latin typeface="Arial" charset="0"/>
                <a:cs typeface="Arial" charset="0"/>
              </a:defRPr>
            </a:lvl5pPr>
            <a:lvl6pPr marL="2519586" indent="-229054" defTabSz="458105" eaLnBrk="0" fontAlgn="base" hangingPunct="0">
              <a:spcBef>
                <a:spcPct val="0"/>
              </a:spcBef>
              <a:spcAft>
                <a:spcPct val="0"/>
              </a:spcAft>
              <a:defRPr>
                <a:solidFill>
                  <a:schemeClr val="tx1"/>
                </a:solidFill>
                <a:latin typeface="Arial" charset="0"/>
                <a:cs typeface="Arial" charset="0"/>
              </a:defRPr>
            </a:lvl6pPr>
            <a:lvl7pPr marL="2977692" indent="-229054" defTabSz="458105" eaLnBrk="0" fontAlgn="base" hangingPunct="0">
              <a:spcBef>
                <a:spcPct val="0"/>
              </a:spcBef>
              <a:spcAft>
                <a:spcPct val="0"/>
              </a:spcAft>
              <a:defRPr>
                <a:solidFill>
                  <a:schemeClr val="tx1"/>
                </a:solidFill>
                <a:latin typeface="Arial" charset="0"/>
                <a:cs typeface="Arial" charset="0"/>
              </a:defRPr>
            </a:lvl7pPr>
            <a:lvl8pPr marL="3435798" indent="-229054" defTabSz="458105" eaLnBrk="0" fontAlgn="base" hangingPunct="0">
              <a:spcBef>
                <a:spcPct val="0"/>
              </a:spcBef>
              <a:spcAft>
                <a:spcPct val="0"/>
              </a:spcAft>
              <a:defRPr>
                <a:solidFill>
                  <a:schemeClr val="tx1"/>
                </a:solidFill>
                <a:latin typeface="Arial" charset="0"/>
                <a:cs typeface="Arial" charset="0"/>
              </a:defRPr>
            </a:lvl8pPr>
            <a:lvl9pPr marL="3893905" indent="-229054" defTabSz="458105" eaLnBrk="0" fontAlgn="base" hangingPunct="0">
              <a:spcBef>
                <a:spcPct val="0"/>
              </a:spcBef>
              <a:spcAft>
                <a:spcPct val="0"/>
              </a:spcAft>
              <a:defRPr>
                <a:solidFill>
                  <a:schemeClr val="tx1"/>
                </a:solidFill>
                <a:latin typeface="Arial" charset="0"/>
                <a:cs typeface="Arial" charset="0"/>
              </a:defRPr>
            </a:lvl9pPr>
          </a:lstStyle>
          <a:p>
            <a:pPr eaLnBrk="1" hangingPunct="1"/>
            <a:fld id="{2BF31DC2-F9A1-4A04-BFD7-F59100FA0A96}" type="slidenum">
              <a:rPr lang="en-US" smtClean="0">
                <a:solidFill>
                  <a:prstClr val="black"/>
                </a:solidFill>
              </a:rPr>
              <a:pPr eaLnBrk="1" hangingPunct="1"/>
              <a:t>19</a:t>
            </a:fld>
            <a:endParaRPr lang="en-US" smtClean="0">
              <a:solidFill>
                <a:prstClr val="black"/>
              </a:solidFill>
            </a:endParaRPr>
          </a:p>
        </p:txBody>
      </p:sp>
      <p:sp>
        <p:nvSpPr>
          <p:cNvPr id="3" name="Notes Placeholder 2"/>
          <p:cNvSpPr>
            <a:spLocks noGrp="1"/>
          </p:cNvSpPr>
          <p:nvPr>
            <p:ph type="body" idx="1"/>
          </p:nvPr>
        </p:nvSpPr>
        <p:spPr>
          <a:xfrm>
            <a:off x="701040" y="4365859"/>
            <a:ext cx="5608320" cy="4184016"/>
          </a:xfrm>
        </p:spPr>
        <p:txBody>
          <a:bodyPr>
            <a:normAutofit fontScale="92500" lnSpcReduction="20000"/>
          </a:bodyPr>
          <a:lstStyle/>
          <a:p>
            <a:pPr marL="343617" indent="-343617" defTabSz="916310">
              <a:spcBef>
                <a:spcPts val="0"/>
              </a:spcBef>
              <a:spcAft>
                <a:spcPts val="0"/>
              </a:spcAft>
              <a:buFont typeface="Arial"/>
              <a:buChar char="•"/>
              <a:tabLst>
                <a:tab pos="458154" algn="l"/>
              </a:tabLst>
              <a:defRPr/>
            </a:pPr>
            <a:endParaRPr lang="en-US" dirty="0"/>
          </a:p>
        </p:txBody>
      </p:sp>
      <p:sp>
        <p:nvSpPr>
          <p:cNvPr id="2" name="Date Placeholder 1"/>
          <p:cNvSpPr>
            <a:spLocks noGrp="1"/>
          </p:cNvSpPr>
          <p:nvPr>
            <p:ph type="dt" idx="10"/>
          </p:nvPr>
        </p:nvSpPr>
        <p:spPr/>
        <p:txBody>
          <a:bodyPr/>
          <a:lstStyle/>
          <a:p>
            <a:pPr>
              <a:defRPr/>
            </a:pP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lnSpcReduction="10000"/>
          </a:bodyPr>
          <a:lstStyle/>
          <a:p>
            <a:pPr eaLnBrk="1" hangingPunct="1">
              <a:spcBef>
                <a:spcPct val="0"/>
              </a:spcBef>
              <a:buFont typeface="Wingdings" pitchFamily="2" charset="2"/>
              <a:buNone/>
              <a:defRPr/>
            </a:pPr>
            <a:endParaRPr lang="en-US" dirty="0" smtClean="0"/>
          </a:p>
          <a:p>
            <a:pPr eaLnBrk="1" hangingPunct="1">
              <a:spcBef>
                <a:spcPct val="0"/>
              </a:spcBef>
              <a:buFont typeface="Wingdings" pitchFamily="2" charset="2"/>
              <a:buNone/>
              <a:defRPr/>
            </a:pPr>
            <a:endParaRPr lang="en-US" dirty="0" smtClean="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872" indent="-285720" eaLnBrk="0" hangingPunct="0">
              <a:defRPr>
                <a:solidFill>
                  <a:schemeClr val="tx1"/>
                </a:solidFill>
                <a:latin typeface="Arial" charset="0"/>
                <a:cs typeface="Arial" charset="0"/>
              </a:defRPr>
            </a:lvl2pPr>
            <a:lvl3pPr marL="1142880" indent="-228576" eaLnBrk="0" hangingPunct="0">
              <a:defRPr>
                <a:solidFill>
                  <a:schemeClr val="tx1"/>
                </a:solidFill>
                <a:latin typeface="Arial" charset="0"/>
                <a:cs typeface="Arial" charset="0"/>
              </a:defRPr>
            </a:lvl3pPr>
            <a:lvl4pPr marL="1600032" indent="-228576" eaLnBrk="0" hangingPunct="0">
              <a:defRPr>
                <a:solidFill>
                  <a:schemeClr val="tx1"/>
                </a:solidFill>
                <a:latin typeface="Arial" charset="0"/>
                <a:cs typeface="Arial" charset="0"/>
              </a:defRPr>
            </a:lvl4pPr>
            <a:lvl5pPr marL="2057183" indent="-228576" eaLnBrk="0" hangingPunct="0">
              <a:defRPr>
                <a:solidFill>
                  <a:schemeClr val="tx1"/>
                </a:solidFill>
                <a:latin typeface="Arial" charset="0"/>
                <a:cs typeface="Arial" charset="0"/>
              </a:defRPr>
            </a:lvl5pPr>
            <a:lvl6pPr marL="2514335" indent="-228576" defTabSz="457152" eaLnBrk="0" fontAlgn="base" hangingPunct="0">
              <a:spcBef>
                <a:spcPct val="0"/>
              </a:spcBef>
              <a:spcAft>
                <a:spcPct val="0"/>
              </a:spcAft>
              <a:defRPr>
                <a:solidFill>
                  <a:schemeClr val="tx1"/>
                </a:solidFill>
                <a:latin typeface="Arial" charset="0"/>
                <a:cs typeface="Arial" charset="0"/>
              </a:defRPr>
            </a:lvl6pPr>
            <a:lvl7pPr marL="2971487" indent="-228576" defTabSz="457152" eaLnBrk="0" fontAlgn="base" hangingPunct="0">
              <a:spcBef>
                <a:spcPct val="0"/>
              </a:spcBef>
              <a:spcAft>
                <a:spcPct val="0"/>
              </a:spcAft>
              <a:defRPr>
                <a:solidFill>
                  <a:schemeClr val="tx1"/>
                </a:solidFill>
                <a:latin typeface="Arial" charset="0"/>
                <a:cs typeface="Arial" charset="0"/>
              </a:defRPr>
            </a:lvl7pPr>
            <a:lvl8pPr marL="3428638" indent="-228576" defTabSz="457152" eaLnBrk="0" fontAlgn="base" hangingPunct="0">
              <a:spcBef>
                <a:spcPct val="0"/>
              </a:spcBef>
              <a:spcAft>
                <a:spcPct val="0"/>
              </a:spcAft>
              <a:defRPr>
                <a:solidFill>
                  <a:schemeClr val="tx1"/>
                </a:solidFill>
                <a:latin typeface="Arial" charset="0"/>
                <a:cs typeface="Arial" charset="0"/>
              </a:defRPr>
            </a:lvl8pPr>
            <a:lvl9pPr marL="3885790" indent="-228576" defTabSz="457152" eaLnBrk="0" fontAlgn="base" hangingPunct="0">
              <a:spcBef>
                <a:spcPct val="0"/>
              </a:spcBef>
              <a:spcAft>
                <a:spcPct val="0"/>
              </a:spcAft>
              <a:defRPr>
                <a:solidFill>
                  <a:schemeClr val="tx1"/>
                </a:solidFill>
                <a:latin typeface="Arial" charset="0"/>
                <a:cs typeface="Arial" charset="0"/>
              </a:defRPr>
            </a:lvl9pPr>
          </a:lstStyle>
          <a:p>
            <a:pPr eaLnBrk="1" hangingPunct="1"/>
            <a:fld id="{F84C7668-66EB-4F0F-AD13-E8F529DC206C}" type="slidenum">
              <a:rPr lang="en-US" smtClean="0"/>
              <a:pPr eaLnBrk="1" hangingPunct="1"/>
              <a:t>2</a:t>
            </a:fld>
            <a:endParaRPr lang="en-US" smtClean="0"/>
          </a:p>
        </p:txBody>
      </p:sp>
      <p:sp>
        <p:nvSpPr>
          <p:cNvPr id="2" name="Date Placeholder 1"/>
          <p:cNvSpPr>
            <a:spLocks noGrp="1"/>
          </p:cNvSpPr>
          <p:nvPr>
            <p:ph type="dt" idx="10"/>
          </p:nvPr>
        </p:nvSpPr>
        <p:spPr/>
        <p:txBody>
          <a:bodyPr/>
          <a:lstStyle/>
          <a:p>
            <a:pPr>
              <a:defRPr/>
            </a:pPr>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4423" indent="-286317" eaLnBrk="0" hangingPunct="0">
              <a:defRPr>
                <a:solidFill>
                  <a:schemeClr val="tx1"/>
                </a:solidFill>
                <a:latin typeface="Arial" charset="0"/>
                <a:cs typeface="Arial" charset="0"/>
              </a:defRPr>
            </a:lvl2pPr>
            <a:lvl3pPr marL="1145266" indent="-229054" eaLnBrk="0" hangingPunct="0">
              <a:defRPr>
                <a:solidFill>
                  <a:schemeClr val="tx1"/>
                </a:solidFill>
                <a:latin typeface="Arial" charset="0"/>
                <a:cs typeface="Arial" charset="0"/>
              </a:defRPr>
            </a:lvl3pPr>
            <a:lvl4pPr marL="1603372" indent="-229054" eaLnBrk="0" hangingPunct="0">
              <a:defRPr>
                <a:solidFill>
                  <a:schemeClr val="tx1"/>
                </a:solidFill>
                <a:latin typeface="Arial" charset="0"/>
                <a:cs typeface="Arial" charset="0"/>
              </a:defRPr>
            </a:lvl4pPr>
            <a:lvl5pPr marL="2061480" indent="-229054" eaLnBrk="0" hangingPunct="0">
              <a:defRPr>
                <a:solidFill>
                  <a:schemeClr val="tx1"/>
                </a:solidFill>
                <a:latin typeface="Arial" charset="0"/>
                <a:cs typeface="Arial" charset="0"/>
              </a:defRPr>
            </a:lvl5pPr>
            <a:lvl6pPr marL="2519586" indent="-229054" defTabSz="458105" eaLnBrk="0" fontAlgn="base" hangingPunct="0">
              <a:spcBef>
                <a:spcPct val="0"/>
              </a:spcBef>
              <a:spcAft>
                <a:spcPct val="0"/>
              </a:spcAft>
              <a:defRPr>
                <a:solidFill>
                  <a:schemeClr val="tx1"/>
                </a:solidFill>
                <a:latin typeface="Arial" charset="0"/>
                <a:cs typeface="Arial" charset="0"/>
              </a:defRPr>
            </a:lvl6pPr>
            <a:lvl7pPr marL="2977692" indent="-229054" defTabSz="458105" eaLnBrk="0" fontAlgn="base" hangingPunct="0">
              <a:spcBef>
                <a:spcPct val="0"/>
              </a:spcBef>
              <a:spcAft>
                <a:spcPct val="0"/>
              </a:spcAft>
              <a:defRPr>
                <a:solidFill>
                  <a:schemeClr val="tx1"/>
                </a:solidFill>
                <a:latin typeface="Arial" charset="0"/>
                <a:cs typeface="Arial" charset="0"/>
              </a:defRPr>
            </a:lvl7pPr>
            <a:lvl8pPr marL="3435798" indent="-229054" defTabSz="458105" eaLnBrk="0" fontAlgn="base" hangingPunct="0">
              <a:spcBef>
                <a:spcPct val="0"/>
              </a:spcBef>
              <a:spcAft>
                <a:spcPct val="0"/>
              </a:spcAft>
              <a:defRPr>
                <a:solidFill>
                  <a:schemeClr val="tx1"/>
                </a:solidFill>
                <a:latin typeface="Arial" charset="0"/>
                <a:cs typeface="Arial" charset="0"/>
              </a:defRPr>
            </a:lvl8pPr>
            <a:lvl9pPr marL="3893905" indent="-229054" defTabSz="458105" eaLnBrk="0" fontAlgn="base" hangingPunct="0">
              <a:spcBef>
                <a:spcPct val="0"/>
              </a:spcBef>
              <a:spcAft>
                <a:spcPct val="0"/>
              </a:spcAft>
              <a:defRPr>
                <a:solidFill>
                  <a:schemeClr val="tx1"/>
                </a:solidFill>
                <a:latin typeface="Arial" charset="0"/>
                <a:cs typeface="Arial" charset="0"/>
              </a:defRPr>
            </a:lvl9pPr>
          </a:lstStyle>
          <a:p>
            <a:pPr eaLnBrk="1" hangingPunct="1"/>
            <a:fld id="{2BF31DC2-F9A1-4A04-BFD7-F59100FA0A96}" type="slidenum">
              <a:rPr lang="en-US" smtClean="0">
                <a:solidFill>
                  <a:prstClr val="black"/>
                </a:solidFill>
              </a:rPr>
              <a:pPr eaLnBrk="1" hangingPunct="1"/>
              <a:t>20</a:t>
            </a:fld>
            <a:endParaRPr lang="en-US" smtClean="0">
              <a:solidFill>
                <a:prstClr val="black"/>
              </a:solidFill>
            </a:endParaRPr>
          </a:p>
        </p:txBody>
      </p:sp>
      <p:sp>
        <p:nvSpPr>
          <p:cNvPr id="3" name="Notes Placeholder 2"/>
          <p:cNvSpPr>
            <a:spLocks noGrp="1"/>
          </p:cNvSpPr>
          <p:nvPr>
            <p:ph type="body" idx="1"/>
          </p:nvPr>
        </p:nvSpPr>
        <p:spPr>
          <a:xfrm>
            <a:off x="701040" y="4388192"/>
            <a:ext cx="5608320" cy="4184016"/>
          </a:xfrm>
        </p:spPr>
        <p:txBody>
          <a:bodyPr>
            <a:normAutofit lnSpcReduction="10000"/>
          </a:bodyPr>
          <a:lstStyle/>
          <a:p>
            <a:endParaRPr lang="en-US" dirty="0"/>
          </a:p>
        </p:txBody>
      </p:sp>
      <p:sp>
        <p:nvSpPr>
          <p:cNvPr id="2" name="Date Placeholder 1"/>
          <p:cNvSpPr>
            <a:spLocks noGrp="1"/>
          </p:cNvSpPr>
          <p:nvPr>
            <p:ph type="dt" idx="10"/>
          </p:nvPr>
        </p:nvSpPr>
        <p:spPr/>
        <p:txBody>
          <a:bodyPr/>
          <a:lstStyle/>
          <a:p>
            <a:pPr>
              <a:defRPr/>
            </a:pPr>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4423" indent="-286317" eaLnBrk="0" hangingPunct="0">
              <a:defRPr>
                <a:solidFill>
                  <a:schemeClr val="tx1"/>
                </a:solidFill>
                <a:latin typeface="Arial" charset="0"/>
                <a:cs typeface="Arial" charset="0"/>
              </a:defRPr>
            </a:lvl2pPr>
            <a:lvl3pPr marL="1145266" indent="-229054" eaLnBrk="0" hangingPunct="0">
              <a:defRPr>
                <a:solidFill>
                  <a:schemeClr val="tx1"/>
                </a:solidFill>
                <a:latin typeface="Arial" charset="0"/>
                <a:cs typeface="Arial" charset="0"/>
              </a:defRPr>
            </a:lvl3pPr>
            <a:lvl4pPr marL="1603372" indent="-229054" eaLnBrk="0" hangingPunct="0">
              <a:defRPr>
                <a:solidFill>
                  <a:schemeClr val="tx1"/>
                </a:solidFill>
                <a:latin typeface="Arial" charset="0"/>
                <a:cs typeface="Arial" charset="0"/>
              </a:defRPr>
            </a:lvl4pPr>
            <a:lvl5pPr marL="2061480" indent="-229054" eaLnBrk="0" hangingPunct="0">
              <a:defRPr>
                <a:solidFill>
                  <a:schemeClr val="tx1"/>
                </a:solidFill>
                <a:latin typeface="Arial" charset="0"/>
                <a:cs typeface="Arial" charset="0"/>
              </a:defRPr>
            </a:lvl5pPr>
            <a:lvl6pPr marL="2519586" indent="-229054" defTabSz="458105" eaLnBrk="0" fontAlgn="base" hangingPunct="0">
              <a:spcBef>
                <a:spcPct val="0"/>
              </a:spcBef>
              <a:spcAft>
                <a:spcPct val="0"/>
              </a:spcAft>
              <a:defRPr>
                <a:solidFill>
                  <a:schemeClr val="tx1"/>
                </a:solidFill>
                <a:latin typeface="Arial" charset="0"/>
                <a:cs typeface="Arial" charset="0"/>
              </a:defRPr>
            </a:lvl6pPr>
            <a:lvl7pPr marL="2977692" indent="-229054" defTabSz="458105" eaLnBrk="0" fontAlgn="base" hangingPunct="0">
              <a:spcBef>
                <a:spcPct val="0"/>
              </a:spcBef>
              <a:spcAft>
                <a:spcPct val="0"/>
              </a:spcAft>
              <a:defRPr>
                <a:solidFill>
                  <a:schemeClr val="tx1"/>
                </a:solidFill>
                <a:latin typeface="Arial" charset="0"/>
                <a:cs typeface="Arial" charset="0"/>
              </a:defRPr>
            </a:lvl7pPr>
            <a:lvl8pPr marL="3435798" indent="-229054" defTabSz="458105" eaLnBrk="0" fontAlgn="base" hangingPunct="0">
              <a:spcBef>
                <a:spcPct val="0"/>
              </a:spcBef>
              <a:spcAft>
                <a:spcPct val="0"/>
              </a:spcAft>
              <a:defRPr>
                <a:solidFill>
                  <a:schemeClr val="tx1"/>
                </a:solidFill>
                <a:latin typeface="Arial" charset="0"/>
                <a:cs typeface="Arial" charset="0"/>
              </a:defRPr>
            </a:lvl8pPr>
            <a:lvl9pPr marL="3893905" indent="-229054" defTabSz="458105" eaLnBrk="0" fontAlgn="base" hangingPunct="0">
              <a:spcBef>
                <a:spcPct val="0"/>
              </a:spcBef>
              <a:spcAft>
                <a:spcPct val="0"/>
              </a:spcAft>
              <a:defRPr>
                <a:solidFill>
                  <a:schemeClr val="tx1"/>
                </a:solidFill>
                <a:latin typeface="Arial" charset="0"/>
                <a:cs typeface="Arial" charset="0"/>
              </a:defRPr>
            </a:lvl9pPr>
          </a:lstStyle>
          <a:p>
            <a:pPr eaLnBrk="1" hangingPunct="1"/>
            <a:fld id="{2BF31DC2-F9A1-4A04-BFD7-F59100FA0A96}" type="slidenum">
              <a:rPr lang="en-US" smtClean="0">
                <a:solidFill>
                  <a:prstClr val="black"/>
                </a:solidFill>
              </a:rPr>
              <a:pPr eaLnBrk="1" hangingPunct="1"/>
              <a:t>21</a:t>
            </a:fld>
            <a:endParaRPr lang="en-US" smtClean="0">
              <a:solidFill>
                <a:prstClr val="black"/>
              </a:solidFill>
            </a:endParaRPr>
          </a:p>
        </p:txBody>
      </p:sp>
      <p:sp>
        <p:nvSpPr>
          <p:cNvPr id="3" name="Notes Placeholder 2"/>
          <p:cNvSpPr>
            <a:spLocks noGrp="1"/>
          </p:cNvSpPr>
          <p:nvPr>
            <p:ph type="body" idx="1"/>
          </p:nvPr>
        </p:nvSpPr>
        <p:spPr>
          <a:xfrm>
            <a:off x="701040" y="4415876"/>
            <a:ext cx="5608320" cy="4184016"/>
          </a:xfrm>
        </p:spPr>
        <p:txBody>
          <a:bodyPr/>
          <a:lstStyle/>
          <a:p>
            <a:pPr marL="343617" indent="-343617" defTabSz="916310">
              <a:spcBef>
                <a:spcPts val="0"/>
              </a:spcBef>
              <a:spcAft>
                <a:spcPts val="0"/>
              </a:spcAft>
              <a:buFont typeface="Arial"/>
              <a:buChar char="•"/>
              <a:tabLst>
                <a:tab pos="458154" algn="l"/>
              </a:tabLst>
              <a:defRPr/>
            </a:pPr>
            <a:endParaRPr lang="en-US" dirty="0" smtClean="0"/>
          </a:p>
          <a:p>
            <a:pPr marL="343617" indent="-343617" defTabSz="916310">
              <a:spcBef>
                <a:spcPts val="0"/>
              </a:spcBef>
              <a:spcAft>
                <a:spcPts val="0"/>
              </a:spcAft>
              <a:buFont typeface="Arial"/>
              <a:buChar char="•"/>
              <a:tabLst>
                <a:tab pos="458154" algn="l"/>
              </a:tabLst>
              <a:defRPr/>
            </a:pPr>
            <a:endParaRPr lang="en-US" dirty="0" smtClean="0"/>
          </a:p>
          <a:p>
            <a:pPr marL="343617" indent="-343617" defTabSz="916310">
              <a:spcBef>
                <a:spcPts val="0"/>
              </a:spcBef>
              <a:spcAft>
                <a:spcPts val="0"/>
              </a:spcAft>
              <a:buFont typeface="Arial"/>
              <a:buChar char="•"/>
              <a:tabLst>
                <a:tab pos="458154" algn="l"/>
              </a:tabLst>
              <a:defRPr/>
            </a:pPr>
            <a:endParaRPr lang="en-US" dirty="0" smtClean="0"/>
          </a:p>
          <a:p>
            <a:pPr marL="343617" indent="-343617">
              <a:spcBef>
                <a:spcPts val="0"/>
              </a:spcBef>
              <a:spcAft>
                <a:spcPts val="0"/>
              </a:spcAft>
              <a:buFont typeface="Arial"/>
              <a:buChar char="•"/>
              <a:tabLst>
                <a:tab pos="458154" algn="l"/>
              </a:tabLst>
            </a:pPr>
            <a:endParaRPr lang="en-GB" dirty="0" smtClean="0"/>
          </a:p>
          <a:p>
            <a:pPr marL="343617" indent="-343617" defTabSz="916310">
              <a:spcBef>
                <a:spcPts val="0"/>
              </a:spcBef>
              <a:spcAft>
                <a:spcPts val="0"/>
              </a:spcAft>
              <a:buFont typeface="Arial"/>
              <a:buChar char="•"/>
              <a:tabLst>
                <a:tab pos="458154" algn="l"/>
              </a:tabLst>
              <a:defRPr/>
            </a:pPr>
            <a:endParaRPr lang="en-US" dirty="0"/>
          </a:p>
        </p:txBody>
      </p:sp>
      <p:sp>
        <p:nvSpPr>
          <p:cNvPr id="2" name="Date Placeholder 1"/>
          <p:cNvSpPr>
            <a:spLocks noGrp="1"/>
          </p:cNvSpPr>
          <p:nvPr>
            <p:ph type="dt" idx="10"/>
          </p:nvPr>
        </p:nvSpPr>
        <p:spPr/>
        <p:txBody>
          <a:bodyPr/>
          <a:lstStyle/>
          <a:p>
            <a:pPr>
              <a:defRPr/>
            </a:pPr>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4423" indent="-286317" eaLnBrk="0" hangingPunct="0">
              <a:defRPr>
                <a:solidFill>
                  <a:schemeClr val="tx1"/>
                </a:solidFill>
                <a:latin typeface="Arial" charset="0"/>
                <a:cs typeface="Arial" charset="0"/>
              </a:defRPr>
            </a:lvl2pPr>
            <a:lvl3pPr marL="1145266" indent="-229054" eaLnBrk="0" hangingPunct="0">
              <a:defRPr>
                <a:solidFill>
                  <a:schemeClr val="tx1"/>
                </a:solidFill>
                <a:latin typeface="Arial" charset="0"/>
                <a:cs typeface="Arial" charset="0"/>
              </a:defRPr>
            </a:lvl3pPr>
            <a:lvl4pPr marL="1603372" indent="-229054" eaLnBrk="0" hangingPunct="0">
              <a:defRPr>
                <a:solidFill>
                  <a:schemeClr val="tx1"/>
                </a:solidFill>
                <a:latin typeface="Arial" charset="0"/>
                <a:cs typeface="Arial" charset="0"/>
              </a:defRPr>
            </a:lvl4pPr>
            <a:lvl5pPr marL="2061480" indent="-229054" eaLnBrk="0" hangingPunct="0">
              <a:defRPr>
                <a:solidFill>
                  <a:schemeClr val="tx1"/>
                </a:solidFill>
                <a:latin typeface="Arial" charset="0"/>
                <a:cs typeface="Arial" charset="0"/>
              </a:defRPr>
            </a:lvl5pPr>
            <a:lvl6pPr marL="2519586" indent="-229054" defTabSz="458105" eaLnBrk="0" fontAlgn="base" hangingPunct="0">
              <a:spcBef>
                <a:spcPct val="0"/>
              </a:spcBef>
              <a:spcAft>
                <a:spcPct val="0"/>
              </a:spcAft>
              <a:defRPr>
                <a:solidFill>
                  <a:schemeClr val="tx1"/>
                </a:solidFill>
                <a:latin typeface="Arial" charset="0"/>
                <a:cs typeface="Arial" charset="0"/>
              </a:defRPr>
            </a:lvl6pPr>
            <a:lvl7pPr marL="2977692" indent="-229054" defTabSz="458105" eaLnBrk="0" fontAlgn="base" hangingPunct="0">
              <a:spcBef>
                <a:spcPct val="0"/>
              </a:spcBef>
              <a:spcAft>
                <a:spcPct val="0"/>
              </a:spcAft>
              <a:defRPr>
                <a:solidFill>
                  <a:schemeClr val="tx1"/>
                </a:solidFill>
                <a:latin typeface="Arial" charset="0"/>
                <a:cs typeface="Arial" charset="0"/>
              </a:defRPr>
            </a:lvl7pPr>
            <a:lvl8pPr marL="3435798" indent="-229054" defTabSz="458105" eaLnBrk="0" fontAlgn="base" hangingPunct="0">
              <a:spcBef>
                <a:spcPct val="0"/>
              </a:spcBef>
              <a:spcAft>
                <a:spcPct val="0"/>
              </a:spcAft>
              <a:defRPr>
                <a:solidFill>
                  <a:schemeClr val="tx1"/>
                </a:solidFill>
                <a:latin typeface="Arial" charset="0"/>
                <a:cs typeface="Arial" charset="0"/>
              </a:defRPr>
            </a:lvl8pPr>
            <a:lvl9pPr marL="3893905" indent="-229054" defTabSz="458105" eaLnBrk="0" fontAlgn="base" hangingPunct="0">
              <a:spcBef>
                <a:spcPct val="0"/>
              </a:spcBef>
              <a:spcAft>
                <a:spcPct val="0"/>
              </a:spcAft>
              <a:defRPr>
                <a:solidFill>
                  <a:schemeClr val="tx1"/>
                </a:solidFill>
                <a:latin typeface="Arial" charset="0"/>
                <a:cs typeface="Arial" charset="0"/>
              </a:defRPr>
            </a:lvl9pPr>
          </a:lstStyle>
          <a:p>
            <a:pPr eaLnBrk="1" hangingPunct="1"/>
            <a:fld id="{2BF31DC2-F9A1-4A04-BFD7-F59100FA0A96}" type="slidenum">
              <a:rPr lang="en-US" smtClean="0">
                <a:solidFill>
                  <a:prstClr val="black"/>
                </a:solidFill>
              </a:rPr>
              <a:pPr eaLnBrk="1" hangingPunct="1"/>
              <a:t>22</a:t>
            </a:fld>
            <a:endParaRPr lang="en-US" smtClean="0">
              <a:solidFill>
                <a:prstClr val="black"/>
              </a:solidFill>
            </a:endParaRPr>
          </a:p>
        </p:txBody>
      </p:sp>
      <p:sp>
        <p:nvSpPr>
          <p:cNvPr id="3" name="Notes Placeholder 2"/>
          <p:cNvSpPr>
            <a:spLocks noGrp="1"/>
          </p:cNvSpPr>
          <p:nvPr>
            <p:ph type="body" idx="1"/>
          </p:nvPr>
        </p:nvSpPr>
        <p:spPr>
          <a:xfrm>
            <a:off x="701040" y="4377025"/>
            <a:ext cx="5608320" cy="4184016"/>
          </a:xfrm>
        </p:spPr>
        <p:txBody>
          <a:bodyPr>
            <a:normAutofit lnSpcReduction="10000"/>
          </a:bodyPr>
          <a:lstStyle/>
          <a:p>
            <a:pPr marL="343617" indent="-343617">
              <a:spcBef>
                <a:spcPts val="0"/>
              </a:spcBef>
              <a:spcAft>
                <a:spcPts val="0"/>
              </a:spcAft>
              <a:buFont typeface="Arial"/>
              <a:buChar char="•"/>
              <a:tabLst>
                <a:tab pos="458154" algn="l"/>
              </a:tabLst>
            </a:pPr>
            <a:endParaRPr lang="en-US" dirty="0"/>
          </a:p>
        </p:txBody>
      </p:sp>
      <p:sp>
        <p:nvSpPr>
          <p:cNvPr id="2" name="Date Placeholder 1"/>
          <p:cNvSpPr>
            <a:spLocks noGrp="1"/>
          </p:cNvSpPr>
          <p:nvPr>
            <p:ph type="dt" idx="10"/>
          </p:nvPr>
        </p:nvSpPr>
        <p:spPr/>
        <p:txBody>
          <a:bodyPr/>
          <a:lstStyle/>
          <a:p>
            <a:pPr>
              <a:defRPr/>
            </a:pP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4423" indent="-286317" eaLnBrk="0" hangingPunct="0">
              <a:defRPr>
                <a:solidFill>
                  <a:schemeClr val="tx1"/>
                </a:solidFill>
                <a:latin typeface="Arial" charset="0"/>
                <a:cs typeface="Arial" charset="0"/>
              </a:defRPr>
            </a:lvl2pPr>
            <a:lvl3pPr marL="1145266" indent="-229054" eaLnBrk="0" hangingPunct="0">
              <a:defRPr>
                <a:solidFill>
                  <a:schemeClr val="tx1"/>
                </a:solidFill>
                <a:latin typeface="Arial" charset="0"/>
                <a:cs typeface="Arial" charset="0"/>
              </a:defRPr>
            </a:lvl3pPr>
            <a:lvl4pPr marL="1603372" indent="-229054" eaLnBrk="0" hangingPunct="0">
              <a:defRPr>
                <a:solidFill>
                  <a:schemeClr val="tx1"/>
                </a:solidFill>
                <a:latin typeface="Arial" charset="0"/>
                <a:cs typeface="Arial" charset="0"/>
              </a:defRPr>
            </a:lvl4pPr>
            <a:lvl5pPr marL="2061480" indent="-229054" eaLnBrk="0" hangingPunct="0">
              <a:defRPr>
                <a:solidFill>
                  <a:schemeClr val="tx1"/>
                </a:solidFill>
                <a:latin typeface="Arial" charset="0"/>
                <a:cs typeface="Arial" charset="0"/>
              </a:defRPr>
            </a:lvl5pPr>
            <a:lvl6pPr marL="2519586" indent="-229054" defTabSz="458105" eaLnBrk="0" fontAlgn="base" hangingPunct="0">
              <a:spcBef>
                <a:spcPct val="0"/>
              </a:spcBef>
              <a:spcAft>
                <a:spcPct val="0"/>
              </a:spcAft>
              <a:defRPr>
                <a:solidFill>
                  <a:schemeClr val="tx1"/>
                </a:solidFill>
                <a:latin typeface="Arial" charset="0"/>
                <a:cs typeface="Arial" charset="0"/>
              </a:defRPr>
            </a:lvl6pPr>
            <a:lvl7pPr marL="2977692" indent="-229054" defTabSz="458105" eaLnBrk="0" fontAlgn="base" hangingPunct="0">
              <a:spcBef>
                <a:spcPct val="0"/>
              </a:spcBef>
              <a:spcAft>
                <a:spcPct val="0"/>
              </a:spcAft>
              <a:defRPr>
                <a:solidFill>
                  <a:schemeClr val="tx1"/>
                </a:solidFill>
                <a:latin typeface="Arial" charset="0"/>
                <a:cs typeface="Arial" charset="0"/>
              </a:defRPr>
            </a:lvl7pPr>
            <a:lvl8pPr marL="3435798" indent="-229054" defTabSz="458105" eaLnBrk="0" fontAlgn="base" hangingPunct="0">
              <a:spcBef>
                <a:spcPct val="0"/>
              </a:spcBef>
              <a:spcAft>
                <a:spcPct val="0"/>
              </a:spcAft>
              <a:defRPr>
                <a:solidFill>
                  <a:schemeClr val="tx1"/>
                </a:solidFill>
                <a:latin typeface="Arial" charset="0"/>
                <a:cs typeface="Arial" charset="0"/>
              </a:defRPr>
            </a:lvl8pPr>
            <a:lvl9pPr marL="3893905" indent="-229054" defTabSz="458105" eaLnBrk="0" fontAlgn="base" hangingPunct="0">
              <a:spcBef>
                <a:spcPct val="0"/>
              </a:spcBef>
              <a:spcAft>
                <a:spcPct val="0"/>
              </a:spcAft>
              <a:defRPr>
                <a:solidFill>
                  <a:schemeClr val="tx1"/>
                </a:solidFill>
                <a:latin typeface="Arial" charset="0"/>
                <a:cs typeface="Arial" charset="0"/>
              </a:defRPr>
            </a:lvl9pPr>
          </a:lstStyle>
          <a:p>
            <a:pPr eaLnBrk="1" hangingPunct="1"/>
            <a:fld id="{2BF31DC2-F9A1-4A04-BFD7-F59100FA0A96}" type="slidenum">
              <a:rPr lang="en-US" smtClean="0">
                <a:solidFill>
                  <a:prstClr val="black"/>
                </a:solidFill>
              </a:rPr>
              <a:pPr eaLnBrk="1" hangingPunct="1"/>
              <a:t>23</a:t>
            </a:fld>
            <a:endParaRPr lang="en-US" dirty="0" smtClean="0">
              <a:solidFill>
                <a:prstClr val="black"/>
              </a:solidFill>
            </a:endParaRPr>
          </a:p>
        </p:txBody>
      </p:sp>
      <p:sp>
        <p:nvSpPr>
          <p:cNvPr id="3" name="Notes Placeholder 2"/>
          <p:cNvSpPr>
            <a:spLocks noGrp="1"/>
          </p:cNvSpPr>
          <p:nvPr>
            <p:ph type="body" idx="1"/>
          </p:nvPr>
        </p:nvSpPr>
        <p:spPr>
          <a:xfrm>
            <a:off x="701040" y="4415876"/>
            <a:ext cx="5608320" cy="4184016"/>
          </a:xfrm>
        </p:spPr>
        <p:txBody>
          <a:bodyPr/>
          <a:lstStyle/>
          <a:p>
            <a:pPr marL="343617" indent="-343617">
              <a:spcBef>
                <a:spcPts val="0"/>
              </a:spcBef>
              <a:spcAft>
                <a:spcPts val="0"/>
              </a:spcAft>
              <a:buFont typeface="Arial"/>
              <a:buChar char="•"/>
              <a:tabLst>
                <a:tab pos="458154" algn="l"/>
              </a:tabLst>
            </a:pPr>
            <a:endParaRPr lang="en-US" dirty="0"/>
          </a:p>
        </p:txBody>
      </p:sp>
      <p:sp>
        <p:nvSpPr>
          <p:cNvPr id="2" name="Date Placeholder 1"/>
          <p:cNvSpPr>
            <a:spLocks noGrp="1"/>
          </p:cNvSpPr>
          <p:nvPr>
            <p:ph type="dt" idx="10"/>
          </p:nvPr>
        </p:nvSpPr>
        <p:spPr/>
        <p:txBody>
          <a:bodyPr/>
          <a:lstStyle/>
          <a:p>
            <a:pPr>
              <a:defRPr/>
            </a:pPr>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4423" indent="-286317" eaLnBrk="0" hangingPunct="0">
              <a:defRPr>
                <a:solidFill>
                  <a:schemeClr val="tx1"/>
                </a:solidFill>
                <a:latin typeface="Arial" charset="0"/>
                <a:cs typeface="Arial" charset="0"/>
              </a:defRPr>
            </a:lvl2pPr>
            <a:lvl3pPr marL="1145266" indent="-229054" eaLnBrk="0" hangingPunct="0">
              <a:defRPr>
                <a:solidFill>
                  <a:schemeClr val="tx1"/>
                </a:solidFill>
                <a:latin typeface="Arial" charset="0"/>
                <a:cs typeface="Arial" charset="0"/>
              </a:defRPr>
            </a:lvl3pPr>
            <a:lvl4pPr marL="1603372" indent="-229054" eaLnBrk="0" hangingPunct="0">
              <a:defRPr>
                <a:solidFill>
                  <a:schemeClr val="tx1"/>
                </a:solidFill>
                <a:latin typeface="Arial" charset="0"/>
                <a:cs typeface="Arial" charset="0"/>
              </a:defRPr>
            </a:lvl4pPr>
            <a:lvl5pPr marL="2061480" indent="-229054" eaLnBrk="0" hangingPunct="0">
              <a:defRPr>
                <a:solidFill>
                  <a:schemeClr val="tx1"/>
                </a:solidFill>
                <a:latin typeface="Arial" charset="0"/>
                <a:cs typeface="Arial" charset="0"/>
              </a:defRPr>
            </a:lvl5pPr>
            <a:lvl6pPr marL="2519586" indent="-229054" defTabSz="458105" eaLnBrk="0" fontAlgn="base" hangingPunct="0">
              <a:spcBef>
                <a:spcPct val="0"/>
              </a:spcBef>
              <a:spcAft>
                <a:spcPct val="0"/>
              </a:spcAft>
              <a:defRPr>
                <a:solidFill>
                  <a:schemeClr val="tx1"/>
                </a:solidFill>
                <a:latin typeface="Arial" charset="0"/>
                <a:cs typeface="Arial" charset="0"/>
              </a:defRPr>
            </a:lvl6pPr>
            <a:lvl7pPr marL="2977692" indent="-229054" defTabSz="458105" eaLnBrk="0" fontAlgn="base" hangingPunct="0">
              <a:spcBef>
                <a:spcPct val="0"/>
              </a:spcBef>
              <a:spcAft>
                <a:spcPct val="0"/>
              </a:spcAft>
              <a:defRPr>
                <a:solidFill>
                  <a:schemeClr val="tx1"/>
                </a:solidFill>
                <a:latin typeface="Arial" charset="0"/>
                <a:cs typeface="Arial" charset="0"/>
              </a:defRPr>
            </a:lvl7pPr>
            <a:lvl8pPr marL="3435798" indent="-229054" defTabSz="458105" eaLnBrk="0" fontAlgn="base" hangingPunct="0">
              <a:spcBef>
                <a:spcPct val="0"/>
              </a:spcBef>
              <a:spcAft>
                <a:spcPct val="0"/>
              </a:spcAft>
              <a:defRPr>
                <a:solidFill>
                  <a:schemeClr val="tx1"/>
                </a:solidFill>
                <a:latin typeface="Arial" charset="0"/>
                <a:cs typeface="Arial" charset="0"/>
              </a:defRPr>
            </a:lvl8pPr>
            <a:lvl9pPr marL="3893905" indent="-229054" defTabSz="458105" eaLnBrk="0" fontAlgn="base" hangingPunct="0">
              <a:spcBef>
                <a:spcPct val="0"/>
              </a:spcBef>
              <a:spcAft>
                <a:spcPct val="0"/>
              </a:spcAft>
              <a:defRPr>
                <a:solidFill>
                  <a:schemeClr val="tx1"/>
                </a:solidFill>
                <a:latin typeface="Arial" charset="0"/>
                <a:cs typeface="Arial" charset="0"/>
              </a:defRPr>
            </a:lvl9pPr>
          </a:lstStyle>
          <a:p>
            <a:pPr eaLnBrk="1" hangingPunct="1"/>
            <a:fld id="{2BF31DC2-F9A1-4A04-BFD7-F59100FA0A96}" type="slidenum">
              <a:rPr lang="en-US" smtClean="0">
                <a:solidFill>
                  <a:prstClr val="black"/>
                </a:solidFill>
              </a:rPr>
              <a:pPr eaLnBrk="1" hangingPunct="1"/>
              <a:t>24</a:t>
            </a:fld>
            <a:endParaRPr lang="en-US" dirty="0" smtClean="0">
              <a:solidFill>
                <a:prstClr val="black"/>
              </a:solidFill>
            </a:endParaRPr>
          </a:p>
        </p:txBody>
      </p:sp>
      <p:sp>
        <p:nvSpPr>
          <p:cNvPr id="3" name="Notes Placeholder 2"/>
          <p:cNvSpPr>
            <a:spLocks noGrp="1"/>
          </p:cNvSpPr>
          <p:nvPr>
            <p:ph type="body" idx="1"/>
          </p:nvPr>
        </p:nvSpPr>
        <p:spPr>
          <a:xfrm>
            <a:off x="701040" y="4415876"/>
            <a:ext cx="5608320" cy="4184016"/>
          </a:xfrm>
        </p:spPr>
        <p:txBody>
          <a:bodyPr/>
          <a:lstStyle/>
          <a:p>
            <a:pPr marL="343617" indent="-343617">
              <a:spcBef>
                <a:spcPts val="0"/>
              </a:spcBef>
              <a:spcAft>
                <a:spcPts val="0"/>
              </a:spcAft>
              <a:buFont typeface="Arial"/>
              <a:buChar char="•"/>
              <a:tabLst>
                <a:tab pos="458154" algn="l"/>
              </a:tabLst>
            </a:pPr>
            <a:endParaRPr lang="en-US" dirty="0" smtClean="0">
              <a:ea typeface="Times New Roman"/>
              <a:cs typeface="Times New Roman"/>
            </a:endParaRPr>
          </a:p>
          <a:p>
            <a:pPr marL="343617" indent="-343617">
              <a:spcBef>
                <a:spcPts val="0"/>
              </a:spcBef>
              <a:spcAft>
                <a:spcPts val="0"/>
              </a:spcAft>
              <a:buFont typeface="Arial"/>
              <a:buChar char="•"/>
              <a:tabLst>
                <a:tab pos="458154" algn="l"/>
              </a:tabLst>
            </a:pPr>
            <a:endParaRPr lang="en-US" dirty="0" smtClean="0">
              <a:ea typeface="Times New Roman"/>
              <a:cs typeface="Times New Roman"/>
            </a:endParaRPr>
          </a:p>
          <a:p>
            <a:endParaRPr lang="en-US" dirty="0"/>
          </a:p>
        </p:txBody>
      </p:sp>
      <p:sp>
        <p:nvSpPr>
          <p:cNvPr id="2" name="Date Placeholder 1"/>
          <p:cNvSpPr>
            <a:spLocks noGrp="1"/>
          </p:cNvSpPr>
          <p:nvPr>
            <p:ph type="dt" idx="10"/>
          </p:nvPr>
        </p:nvSpPr>
        <p:spPr/>
        <p:txBody>
          <a:bodyPr/>
          <a:lstStyle/>
          <a:p>
            <a:pPr>
              <a:defRPr/>
            </a:pPr>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4423" indent="-286317" eaLnBrk="0" hangingPunct="0">
              <a:defRPr>
                <a:solidFill>
                  <a:schemeClr val="tx1"/>
                </a:solidFill>
                <a:latin typeface="Arial" charset="0"/>
                <a:cs typeface="Arial" charset="0"/>
              </a:defRPr>
            </a:lvl2pPr>
            <a:lvl3pPr marL="1145266" indent="-229054" eaLnBrk="0" hangingPunct="0">
              <a:defRPr>
                <a:solidFill>
                  <a:schemeClr val="tx1"/>
                </a:solidFill>
                <a:latin typeface="Arial" charset="0"/>
                <a:cs typeface="Arial" charset="0"/>
              </a:defRPr>
            </a:lvl3pPr>
            <a:lvl4pPr marL="1603372" indent="-229054" eaLnBrk="0" hangingPunct="0">
              <a:defRPr>
                <a:solidFill>
                  <a:schemeClr val="tx1"/>
                </a:solidFill>
                <a:latin typeface="Arial" charset="0"/>
                <a:cs typeface="Arial" charset="0"/>
              </a:defRPr>
            </a:lvl4pPr>
            <a:lvl5pPr marL="2061480" indent="-229054" eaLnBrk="0" hangingPunct="0">
              <a:defRPr>
                <a:solidFill>
                  <a:schemeClr val="tx1"/>
                </a:solidFill>
                <a:latin typeface="Arial" charset="0"/>
                <a:cs typeface="Arial" charset="0"/>
              </a:defRPr>
            </a:lvl5pPr>
            <a:lvl6pPr marL="2519586" indent="-229054" defTabSz="458105" eaLnBrk="0" fontAlgn="base" hangingPunct="0">
              <a:spcBef>
                <a:spcPct val="0"/>
              </a:spcBef>
              <a:spcAft>
                <a:spcPct val="0"/>
              </a:spcAft>
              <a:defRPr>
                <a:solidFill>
                  <a:schemeClr val="tx1"/>
                </a:solidFill>
                <a:latin typeface="Arial" charset="0"/>
                <a:cs typeface="Arial" charset="0"/>
              </a:defRPr>
            </a:lvl6pPr>
            <a:lvl7pPr marL="2977692" indent="-229054" defTabSz="458105" eaLnBrk="0" fontAlgn="base" hangingPunct="0">
              <a:spcBef>
                <a:spcPct val="0"/>
              </a:spcBef>
              <a:spcAft>
                <a:spcPct val="0"/>
              </a:spcAft>
              <a:defRPr>
                <a:solidFill>
                  <a:schemeClr val="tx1"/>
                </a:solidFill>
                <a:latin typeface="Arial" charset="0"/>
                <a:cs typeface="Arial" charset="0"/>
              </a:defRPr>
            </a:lvl7pPr>
            <a:lvl8pPr marL="3435798" indent="-229054" defTabSz="458105" eaLnBrk="0" fontAlgn="base" hangingPunct="0">
              <a:spcBef>
                <a:spcPct val="0"/>
              </a:spcBef>
              <a:spcAft>
                <a:spcPct val="0"/>
              </a:spcAft>
              <a:defRPr>
                <a:solidFill>
                  <a:schemeClr val="tx1"/>
                </a:solidFill>
                <a:latin typeface="Arial" charset="0"/>
                <a:cs typeface="Arial" charset="0"/>
              </a:defRPr>
            </a:lvl8pPr>
            <a:lvl9pPr marL="3893905" indent="-229054" defTabSz="458105" eaLnBrk="0" fontAlgn="base" hangingPunct="0">
              <a:spcBef>
                <a:spcPct val="0"/>
              </a:spcBef>
              <a:spcAft>
                <a:spcPct val="0"/>
              </a:spcAft>
              <a:defRPr>
                <a:solidFill>
                  <a:schemeClr val="tx1"/>
                </a:solidFill>
                <a:latin typeface="Arial" charset="0"/>
                <a:cs typeface="Arial" charset="0"/>
              </a:defRPr>
            </a:lvl9pPr>
          </a:lstStyle>
          <a:p>
            <a:pPr eaLnBrk="1" hangingPunct="1"/>
            <a:fld id="{2BF31DC2-F9A1-4A04-BFD7-F59100FA0A96}" type="slidenum">
              <a:rPr lang="en-US" smtClean="0">
                <a:solidFill>
                  <a:prstClr val="black"/>
                </a:solidFill>
              </a:rPr>
              <a:pPr eaLnBrk="1" hangingPunct="1"/>
              <a:t>25</a:t>
            </a:fld>
            <a:endParaRPr lang="en-US" dirty="0" smtClean="0">
              <a:solidFill>
                <a:prstClr val="black"/>
              </a:solidFill>
            </a:endParaRPr>
          </a:p>
        </p:txBody>
      </p:sp>
      <p:sp>
        <p:nvSpPr>
          <p:cNvPr id="3" name="Notes Placeholder 2"/>
          <p:cNvSpPr>
            <a:spLocks noGrp="1"/>
          </p:cNvSpPr>
          <p:nvPr>
            <p:ph type="body" idx="1"/>
          </p:nvPr>
        </p:nvSpPr>
        <p:spPr>
          <a:xfrm>
            <a:off x="701040" y="4415876"/>
            <a:ext cx="5608320" cy="4184016"/>
          </a:xfrm>
        </p:spPr>
        <p:txBody>
          <a:bodyPr/>
          <a:lstStyle/>
          <a:p>
            <a:pPr marL="458203">
              <a:spcBef>
                <a:spcPts val="0"/>
              </a:spcBef>
              <a:spcAft>
                <a:spcPts val="0"/>
              </a:spcAft>
            </a:pPr>
            <a:r>
              <a:rPr lang="en-US" dirty="0" smtClean="0">
                <a:ea typeface="Times New Roman"/>
              </a:rPr>
              <a:t> </a:t>
            </a:r>
            <a:endParaRPr lang="en-US" dirty="0"/>
          </a:p>
        </p:txBody>
      </p:sp>
      <p:sp>
        <p:nvSpPr>
          <p:cNvPr id="2" name="Date Placeholder 1"/>
          <p:cNvSpPr>
            <a:spLocks noGrp="1"/>
          </p:cNvSpPr>
          <p:nvPr>
            <p:ph type="dt" idx="10"/>
          </p:nvPr>
        </p:nvSpPr>
        <p:spPr/>
        <p:txBody>
          <a:bodyPr/>
          <a:lstStyle/>
          <a:p>
            <a:pPr>
              <a:defRPr/>
            </a:pPr>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32" indent="-171432" eaLnBrk="1" hangingPunct="1">
              <a:spcBef>
                <a:spcPct val="0"/>
              </a:spcBef>
              <a:buFont typeface="Arial" pitchFamily="34" charset="0"/>
              <a:buChar char="•"/>
            </a:pPr>
            <a:endParaRPr lang="en-US" dirty="0" smtClean="0"/>
          </a:p>
          <a:p>
            <a:pPr eaLnBrk="1" hangingPunct="1">
              <a:spcBef>
                <a:spcPct val="0"/>
              </a:spcBef>
            </a:pPr>
            <a:endParaRPr lang="en-US" dirty="0" smtClean="0"/>
          </a:p>
        </p:txBody>
      </p:sp>
      <p:sp>
        <p:nvSpPr>
          <p:cNvPr id="1167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872" indent="-285720" eaLnBrk="0" hangingPunct="0">
              <a:defRPr>
                <a:solidFill>
                  <a:schemeClr val="tx1"/>
                </a:solidFill>
                <a:latin typeface="Arial" charset="0"/>
                <a:cs typeface="Arial" charset="0"/>
              </a:defRPr>
            </a:lvl2pPr>
            <a:lvl3pPr marL="1142880" indent="-228576" eaLnBrk="0" hangingPunct="0">
              <a:defRPr>
                <a:solidFill>
                  <a:schemeClr val="tx1"/>
                </a:solidFill>
                <a:latin typeface="Arial" charset="0"/>
                <a:cs typeface="Arial" charset="0"/>
              </a:defRPr>
            </a:lvl3pPr>
            <a:lvl4pPr marL="1600032" indent="-228576" eaLnBrk="0" hangingPunct="0">
              <a:defRPr>
                <a:solidFill>
                  <a:schemeClr val="tx1"/>
                </a:solidFill>
                <a:latin typeface="Arial" charset="0"/>
                <a:cs typeface="Arial" charset="0"/>
              </a:defRPr>
            </a:lvl4pPr>
            <a:lvl5pPr marL="2057183" indent="-228576" eaLnBrk="0" hangingPunct="0">
              <a:defRPr>
                <a:solidFill>
                  <a:schemeClr val="tx1"/>
                </a:solidFill>
                <a:latin typeface="Arial" charset="0"/>
                <a:cs typeface="Arial" charset="0"/>
              </a:defRPr>
            </a:lvl5pPr>
            <a:lvl6pPr marL="2514335" indent="-228576" defTabSz="457152" eaLnBrk="0" fontAlgn="base" hangingPunct="0">
              <a:spcBef>
                <a:spcPct val="0"/>
              </a:spcBef>
              <a:spcAft>
                <a:spcPct val="0"/>
              </a:spcAft>
              <a:defRPr>
                <a:solidFill>
                  <a:schemeClr val="tx1"/>
                </a:solidFill>
                <a:latin typeface="Arial" charset="0"/>
                <a:cs typeface="Arial" charset="0"/>
              </a:defRPr>
            </a:lvl6pPr>
            <a:lvl7pPr marL="2971487" indent="-228576" defTabSz="457152" eaLnBrk="0" fontAlgn="base" hangingPunct="0">
              <a:spcBef>
                <a:spcPct val="0"/>
              </a:spcBef>
              <a:spcAft>
                <a:spcPct val="0"/>
              </a:spcAft>
              <a:defRPr>
                <a:solidFill>
                  <a:schemeClr val="tx1"/>
                </a:solidFill>
                <a:latin typeface="Arial" charset="0"/>
                <a:cs typeface="Arial" charset="0"/>
              </a:defRPr>
            </a:lvl7pPr>
            <a:lvl8pPr marL="3428638" indent="-228576" defTabSz="457152" eaLnBrk="0" fontAlgn="base" hangingPunct="0">
              <a:spcBef>
                <a:spcPct val="0"/>
              </a:spcBef>
              <a:spcAft>
                <a:spcPct val="0"/>
              </a:spcAft>
              <a:defRPr>
                <a:solidFill>
                  <a:schemeClr val="tx1"/>
                </a:solidFill>
                <a:latin typeface="Arial" charset="0"/>
                <a:cs typeface="Arial" charset="0"/>
              </a:defRPr>
            </a:lvl8pPr>
            <a:lvl9pPr marL="3885790" indent="-228576" defTabSz="457152" eaLnBrk="0" fontAlgn="base" hangingPunct="0">
              <a:spcBef>
                <a:spcPct val="0"/>
              </a:spcBef>
              <a:spcAft>
                <a:spcPct val="0"/>
              </a:spcAft>
              <a:defRPr>
                <a:solidFill>
                  <a:schemeClr val="tx1"/>
                </a:solidFill>
                <a:latin typeface="Arial" charset="0"/>
                <a:cs typeface="Arial" charset="0"/>
              </a:defRPr>
            </a:lvl9pPr>
          </a:lstStyle>
          <a:p>
            <a:pPr eaLnBrk="1" hangingPunct="1"/>
            <a:fld id="{C8BE5D7E-8386-469F-91AA-89EA35251BC2}" type="slidenum">
              <a:rPr lang="en-US" smtClean="0"/>
              <a:pPr eaLnBrk="1" hangingPunct="1"/>
              <a:t>26</a:t>
            </a:fld>
            <a:endParaRPr lang="en-US" smtClean="0"/>
          </a:p>
        </p:txBody>
      </p:sp>
      <p:sp>
        <p:nvSpPr>
          <p:cNvPr id="2" name="Date Placeholder 1"/>
          <p:cNvSpPr>
            <a:spLocks noGrp="1"/>
          </p:cNvSpPr>
          <p:nvPr>
            <p:ph type="dt" idx="10"/>
          </p:nvPr>
        </p:nvSpPr>
        <p:spPr/>
        <p:txBody>
          <a:bodyPr/>
          <a:lstStyle/>
          <a:p>
            <a:pPr>
              <a:defRPr/>
            </a:pP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32" indent="-171432" eaLnBrk="1" hangingPunct="1">
              <a:spcBef>
                <a:spcPct val="0"/>
              </a:spcBef>
              <a:buFont typeface="Arial" pitchFamily="34" charset="0"/>
              <a:buChar char="•"/>
            </a:pPr>
            <a:endParaRPr lang="en-US" i="0" baseline="0" dirty="0" smtClean="0"/>
          </a:p>
          <a:p>
            <a:pPr eaLnBrk="1" hangingPunct="1">
              <a:spcBef>
                <a:spcPct val="0"/>
              </a:spcBef>
            </a:pPr>
            <a:endParaRPr lang="en-US" dirty="0" smtClean="0"/>
          </a:p>
          <a:p>
            <a:pPr eaLnBrk="1" hangingPunct="1">
              <a:spcBef>
                <a:spcPct val="0"/>
              </a:spcBef>
            </a:pPr>
            <a:endParaRPr lang="en-US" dirty="0" smtClean="0"/>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872" indent="-285720" eaLnBrk="0" hangingPunct="0">
              <a:defRPr>
                <a:solidFill>
                  <a:schemeClr val="tx1"/>
                </a:solidFill>
                <a:latin typeface="Arial" charset="0"/>
                <a:cs typeface="Arial" charset="0"/>
              </a:defRPr>
            </a:lvl2pPr>
            <a:lvl3pPr marL="1142880" indent="-228576" eaLnBrk="0" hangingPunct="0">
              <a:defRPr>
                <a:solidFill>
                  <a:schemeClr val="tx1"/>
                </a:solidFill>
                <a:latin typeface="Arial" charset="0"/>
                <a:cs typeface="Arial" charset="0"/>
              </a:defRPr>
            </a:lvl3pPr>
            <a:lvl4pPr marL="1600032" indent="-228576" eaLnBrk="0" hangingPunct="0">
              <a:defRPr>
                <a:solidFill>
                  <a:schemeClr val="tx1"/>
                </a:solidFill>
                <a:latin typeface="Arial" charset="0"/>
                <a:cs typeface="Arial" charset="0"/>
              </a:defRPr>
            </a:lvl4pPr>
            <a:lvl5pPr marL="2057183" indent="-228576" eaLnBrk="0" hangingPunct="0">
              <a:defRPr>
                <a:solidFill>
                  <a:schemeClr val="tx1"/>
                </a:solidFill>
                <a:latin typeface="Arial" charset="0"/>
                <a:cs typeface="Arial" charset="0"/>
              </a:defRPr>
            </a:lvl5pPr>
            <a:lvl6pPr marL="2514335" indent="-228576" defTabSz="457152" eaLnBrk="0" fontAlgn="base" hangingPunct="0">
              <a:spcBef>
                <a:spcPct val="0"/>
              </a:spcBef>
              <a:spcAft>
                <a:spcPct val="0"/>
              </a:spcAft>
              <a:defRPr>
                <a:solidFill>
                  <a:schemeClr val="tx1"/>
                </a:solidFill>
                <a:latin typeface="Arial" charset="0"/>
                <a:cs typeface="Arial" charset="0"/>
              </a:defRPr>
            </a:lvl6pPr>
            <a:lvl7pPr marL="2971487" indent="-228576" defTabSz="457152" eaLnBrk="0" fontAlgn="base" hangingPunct="0">
              <a:spcBef>
                <a:spcPct val="0"/>
              </a:spcBef>
              <a:spcAft>
                <a:spcPct val="0"/>
              </a:spcAft>
              <a:defRPr>
                <a:solidFill>
                  <a:schemeClr val="tx1"/>
                </a:solidFill>
                <a:latin typeface="Arial" charset="0"/>
                <a:cs typeface="Arial" charset="0"/>
              </a:defRPr>
            </a:lvl7pPr>
            <a:lvl8pPr marL="3428638" indent="-228576" defTabSz="457152" eaLnBrk="0" fontAlgn="base" hangingPunct="0">
              <a:spcBef>
                <a:spcPct val="0"/>
              </a:spcBef>
              <a:spcAft>
                <a:spcPct val="0"/>
              </a:spcAft>
              <a:defRPr>
                <a:solidFill>
                  <a:schemeClr val="tx1"/>
                </a:solidFill>
                <a:latin typeface="Arial" charset="0"/>
                <a:cs typeface="Arial" charset="0"/>
              </a:defRPr>
            </a:lvl8pPr>
            <a:lvl9pPr marL="3885790" indent="-228576" defTabSz="457152" eaLnBrk="0" fontAlgn="base" hangingPunct="0">
              <a:spcBef>
                <a:spcPct val="0"/>
              </a:spcBef>
              <a:spcAft>
                <a:spcPct val="0"/>
              </a:spcAft>
              <a:defRPr>
                <a:solidFill>
                  <a:schemeClr val="tx1"/>
                </a:solidFill>
                <a:latin typeface="Arial" charset="0"/>
                <a:cs typeface="Arial" charset="0"/>
              </a:defRPr>
            </a:lvl9pPr>
          </a:lstStyle>
          <a:p>
            <a:pPr eaLnBrk="1" hangingPunct="1"/>
            <a:fld id="{0FA63C68-EBA7-4719-B7A7-6340E6F8138E}" type="slidenum">
              <a:rPr lang="en-US" smtClean="0"/>
              <a:pPr eaLnBrk="1" hangingPunct="1"/>
              <a:t>3</a:t>
            </a:fld>
            <a:endParaRPr lang="en-US" smtClean="0"/>
          </a:p>
        </p:txBody>
      </p:sp>
      <p:sp>
        <p:nvSpPr>
          <p:cNvPr id="2" name="Date Placeholder 1"/>
          <p:cNvSpPr>
            <a:spLocks noGrp="1"/>
          </p:cNvSpPr>
          <p:nvPr>
            <p:ph type="dt" idx="10"/>
          </p:nvPr>
        </p:nvSpPr>
        <p:spPr/>
        <p:txBody>
          <a:bodyPr/>
          <a:lstStyle/>
          <a:p>
            <a:pPr>
              <a:defRPr/>
            </a:pP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77500" lnSpcReduction="20000"/>
          </a:bodyPr>
          <a:lstStyle/>
          <a:p>
            <a:pPr marL="171432" indent="-171432" eaLnBrk="1" hangingPunct="1">
              <a:spcBef>
                <a:spcPct val="0"/>
              </a:spcBef>
              <a:buFont typeface="Arial" pitchFamily="34" charset="0"/>
              <a:buChar char="•"/>
            </a:pPr>
            <a:endParaRPr lang="en-US" dirty="0" smtClean="0"/>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872" indent="-285720" eaLnBrk="0" hangingPunct="0">
              <a:defRPr>
                <a:solidFill>
                  <a:schemeClr val="tx1"/>
                </a:solidFill>
                <a:latin typeface="Arial" charset="0"/>
                <a:cs typeface="Arial" charset="0"/>
              </a:defRPr>
            </a:lvl2pPr>
            <a:lvl3pPr marL="1142880" indent="-228576" eaLnBrk="0" hangingPunct="0">
              <a:defRPr>
                <a:solidFill>
                  <a:schemeClr val="tx1"/>
                </a:solidFill>
                <a:latin typeface="Arial" charset="0"/>
                <a:cs typeface="Arial" charset="0"/>
              </a:defRPr>
            </a:lvl3pPr>
            <a:lvl4pPr marL="1600032" indent="-228576" eaLnBrk="0" hangingPunct="0">
              <a:defRPr>
                <a:solidFill>
                  <a:schemeClr val="tx1"/>
                </a:solidFill>
                <a:latin typeface="Arial" charset="0"/>
                <a:cs typeface="Arial" charset="0"/>
              </a:defRPr>
            </a:lvl4pPr>
            <a:lvl5pPr marL="2057183" indent="-228576" eaLnBrk="0" hangingPunct="0">
              <a:defRPr>
                <a:solidFill>
                  <a:schemeClr val="tx1"/>
                </a:solidFill>
                <a:latin typeface="Arial" charset="0"/>
                <a:cs typeface="Arial" charset="0"/>
              </a:defRPr>
            </a:lvl5pPr>
            <a:lvl6pPr marL="2514335" indent="-228576" defTabSz="457152" eaLnBrk="0" fontAlgn="base" hangingPunct="0">
              <a:spcBef>
                <a:spcPct val="0"/>
              </a:spcBef>
              <a:spcAft>
                <a:spcPct val="0"/>
              </a:spcAft>
              <a:defRPr>
                <a:solidFill>
                  <a:schemeClr val="tx1"/>
                </a:solidFill>
                <a:latin typeface="Arial" charset="0"/>
                <a:cs typeface="Arial" charset="0"/>
              </a:defRPr>
            </a:lvl6pPr>
            <a:lvl7pPr marL="2971487" indent="-228576" defTabSz="457152" eaLnBrk="0" fontAlgn="base" hangingPunct="0">
              <a:spcBef>
                <a:spcPct val="0"/>
              </a:spcBef>
              <a:spcAft>
                <a:spcPct val="0"/>
              </a:spcAft>
              <a:defRPr>
                <a:solidFill>
                  <a:schemeClr val="tx1"/>
                </a:solidFill>
                <a:latin typeface="Arial" charset="0"/>
                <a:cs typeface="Arial" charset="0"/>
              </a:defRPr>
            </a:lvl7pPr>
            <a:lvl8pPr marL="3428638" indent="-228576" defTabSz="457152" eaLnBrk="0" fontAlgn="base" hangingPunct="0">
              <a:spcBef>
                <a:spcPct val="0"/>
              </a:spcBef>
              <a:spcAft>
                <a:spcPct val="0"/>
              </a:spcAft>
              <a:defRPr>
                <a:solidFill>
                  <a:schemeClr val="tx1"/>
                </a:solidFill>
                <a:latin typeface="Arial" charset="0"/>
                <a:cs typeface="Arial" charset="0"/>
              </a:defRPr>
            </a:lvl8pPr>
            <a:lvl9pPr marL="3885790" indent="-228576" defTabSz="457152" eaLnBrk="0" fontAlgn="base" hangingPunct="0">
              <a:spcBef>
                <a:spcPct val="0"/>
              </a:spcBef>
              <a:spcAft>
                <a:spcPct val="0"/>
              </a:spcAft>
              <a:defRPr>
                <a:solidFill>
                  <a:schemeClr val="tx1"/>
                </a:solidFill>
                <a:latin typeface="Arial" charset="0"/>
                <a:cs typeface="Arial" charset="0"/>
              </a:defRPr>
            </a:lvl9pPr>
          </a:lstStyle>
          <a:p>
            <a:pPr eaLnBrk="1" hangingPunct="1"/>
            <a:fld id="{9E3AEEB8-0DD5-4263-8832-8D83E9852780}" type="slidenum">
              <a:rPr lang="en-US" smtClean="0"/>
              <a:pPr eaLnBrk="1" hangingPunct="1"/>
              <a:t>4</a:t>
            </a:fld>
            <a:endParaRPr lang="en-US" smtClean="0"/>
          </a:p>
        </p:txBody>
      </p:sp>
      <p:sp>
        <p:nvSpPr>
          <p:cNvPr id="2" name="Date Placeholder 1"/>
          <p:cNvSpPr>
            <a:spLocks noGrp="1"/>
          </p:cNvSpPr>
          <p:nvPr>
            <p:ph type="dt" idx="10"/>
          </p:nvPr>
        </p:nvSpPr>
        <p:spPr/>
        <p:txBody>
          <a:bodyPr/>
          <a:lstStyle/>
          <a:p>
            <a:pPr>
              <a:defRPr/>
            </a:pP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77500" lnSpcReduction="20000"/>
          </a:bodyPr>
          <a:lstStyle/>
          <a:p>
            <a:pPr marL="171432" indent="-171432" defTabSz="945950">
              <a:spcBef>
                <a:spcPct val="0"/>
              </a:spcBef>
              <a:buFont typeface="Arial" pitchFamily="34" charset="0"/>
              <a:buChar char="•"/>
              <a:defRPr/>
            </a:pPr>
            <a:endParaRPr lang="en-US" dirty="0" smtClean="0"/>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872" indent="-285720" eaLnBrk="0" hangingPunct="0">
              <a:defRPr>
                <a:solidFill>
                  <a:schemeClr val="tx1"/>
                </a:solidFill>
                <a:latin typeface="Arial" charset="0"/>
                <a:cs typeface="Arial" charset="0"/>
              </a:defRPr>
            </a:lvl2pPr>
            <a:lvl3pPr marL="1142880" indent="-228576" eaLnBrk="0" hangingPunct="0">
              <a:defRPr>
                <a:solidFill>
                  <a:schemeClr val="tx1"/>
                </a:solidFill>
                <a:latin typeface="Arial" charset="0"/>
                <a:cs typeface="Arial" charset="0"/>
              </a:defRPr>
            </a:lvl3pPr>
            <a:lvl4pPr marL="1600032" indent="-228576" eaLnBrk="0" hangingPunct="0">
              <a:defRPr>
                <a:solidFill>
                  <a:schemeClr val="tx1"/>
                </a:solidFill>
                <a:latin typeface="Arial" charset="0"/>
                <a:cs typeface="Arial" charset="0"/>
              </a:defRPr>
            </a:lvl4pPr>
            <a:lvl5pPr marL="2057183" indent="-228576" eaLnBrk="0" hangingPunct="0">
              <a:defRPr>
                <a:solidFill>
                  <a:schemeClr val="tx1"/>
                </a:solidFill>
                <a:latin typeface="Arial" charset="0"/>
                <a:cs typeface="Arial" charset="0"/>
              </a:defRPr>
            </a:lvl5pPr>
            <a:lvl6pPr marL="2514335" indent="-228576" defTabSz="457152" eaLnBrk="0" fontAlgn="base" hangingPunct="0">
              <a:spcBef>
                <a:spcPct val="0"/>
              </a:spcBef>
              <a:spcAft>
                <a:spcPct val="0"/>
              </a:spcAft>
              <a:defRPr>
                <a:solidFill>
                  <a:schemeClr val="tx1"/>
                </a:solidFill>
                <a:latin typeface="Arial" charset="0"/>
                <a:cs typeface="Arial" charset="0"/>
              </a:defRPr>
            </a:lvl6pPr>
            <a:lvl7pPr marL="2971487" indent="-228576" defTabSz="457152" eaLnBrk="0" fontAlgn="base" hangingPunct="0">
              <a:spcBef>
                <a:spcPct val="0"/>
              </a:spcBef>
              <a:spcAft>
                <a:spcPct val="0"/>
              </a:spcAft>
              <a:defRPr>
                <a:solidFill>
                  <a:schemeClr val="tx1"/>
                </a:solidFill>
                <a:latin typeface="Arial" charset="0"/>
                <a:cs typeface="Arial" charset="0"/>
              </a:defRPr>
            </a:lvl7pPr>
            <a:lvl8pPr marL="3428638" indent="-228576" defTabSz="457152" eaLnBrk="0" fontAlgn="base" hangingPunct="0">
              <a:spcBef>
                <a:spcPct val="0"/>
              </a:spcBef>
              <a:spcAft>
                <a:spcPct val="0"/>
              </a:spcAft>
              <a:defRPr>
                <a:solidFill>
                  <a:schemeClr val="tx1"/>
                </a:solidFill>
                <a:latin typeface="Arial" charset="0"/>
                <a:cs typeface="Arial" charset="0"/>
              </a:defRPr>
            </a:lvl8pPr>
            <a:lvl9pPr marL="3885790" indent="-228576" defTabSz="457152" eaLnBrk="0" fontAlgn="base" hangingPunct="0">
              <a:spcBef>
                <a:spcPct val="0"/>
              </a:spcBef>
              <a:spcAft>
                <a:spcPct val="0"/>
              </a:spcAft>
              <a:defRPr>
                <a:solidFill>
                  <a:schemeClr val="tx1"/>
                </a:solidFill>
                <a:latin typeface="Arial" charset="0"/>
                <a:cs typeface="Arial" charset="0"/>
              </a:defRPr>
            </a:lvl9pPr>
          </a:lstStyle>
          <a:p>
            <a:pPr eaLnBrk="1" hangingPunct="1"/>
            <a:fld id="{9E3AEEB8-0DD5-4263-8832-8D83E9852780}" type="slidenum">
              <a:rPr lang="en-US" smtClean="0"/>
              <a:pPr eaLnBrk="1" hangingPunct="1"/>
              <a:t>5</a:t>
            </a:fld>
            <a:endParaRPr lang="en-US" smtClean="0"/>
          </a:p>
        </p:txBody>
      </p:sp>
      <p:sp>
        <p:nvSpPr>
          <p:cNvPr id="2" name="Date Placeholder 1"/>
          <p:cNvSpPr>
            <a:spLocks noGrp="1"/>
          </p:cNvSpPr>
          <p:nvPr>
            <p:ph type="dt" idx="10"/>
          </p:nvPr>
        </p:nvSpPr>
        <p:spPr/>
        <p:txBody>
          <a:bodyPr/>
          <a:lstStyle/>
          <a:p>
            <a:pPr>
              <a:defRPr/>
            </a:pP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a:bodyPr>
          <a:lstStyle/>
          <a:p>
            <a:pPr defTabSz="945950">
              <a:spcBef>
                <a:spcPct val="0"/>
              </a:spcBef>
              <a:defRPr/>
            </a:pPr>
            <a:endParaRPr lang="en-US" dirty="0" smtClean="0">
              <a:solidFill>
                <a:srgbClr val="FF0000"/>
              </a:solidFill>
            </a:endParaRPr>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872" indent="-285720" eaLnBrk="0" hangingPunct="0">
              <a:defRPr>
                <a:solidFill>
                  <a:schemeClr val="tx1"/>
                </a:solidFill>
                <a:latin typeface="Arial" charset="0"/>
                <a:cs typeface="Arial" charset="0"/>
              </a:defRPr>
            </a:lvl2pPr>
            <a:lvl3pPr marL="1142880" indent="-228576" eaLnBrk="0" hangingPunct="0">
              <a:defRPr>
                <a:solidFill>
                  <a:schemeClr val="tx1"/>
                </a:solidFill>
                <a:latin typeface="Arial" charset="0"/>
                <a:cs typeface="Arial" charset="0"/>
              </a:defRPr>
            </a:lvl3pPr>
            <a:lvl4pPr marL="1600032" indent="-228576" eaLnBrk="0" hangingPunct="0">
              <a:defRPr>
                <a:solidFill>
                  <a:schemeClr val="tx1"/>
                </a:solidFill>
                <a:latin typeface="Arial" charset="0"/>
                <a:cs typeface="Arial" charset="0"/>
              </a:defRPr>
            </a:lvl4pPr>
            <a:lvl5pPr marL="2057183" indent="-228576" eaLnBrk="0" hangingPunct="0">
              <a:defRPr>
                <a:solidFill>
                  <a:schemeClr val="tx1"/>
                </a:solidFill>
                <a:latin typeface="Arial" charset="0"/>
                <a:cs typeface="Arial" charset="0"/>
              </a:defRPr>
            </a:lvl5pPr>
            <a:lvl6pPr marL="2514335" indent="-228576" defTabSz="457152" eaLnBrk="0" fontAlgn="base" hangingPunct="0">
              <a:spcBef>
                <a:spcPct val="0"/>
              </a:spcBef>
              <a:spcAft>
                <a:spcPct val="0"/>
              </a:spcAft>
              <a:defRPr>
                <a:solidFill>
                  <a:schemeClr val="tx1"/>
                </a:solidFill>
                <a:latin typeface="Arial" charset="0"/>
                <a:cs typeface="Arial" charset="0"/>
              </a:defRPr>
            </a:lvl6pPr>
            <a:lvl7pPr marL="2971487" indent="-228576" defTabSz="457152" eaLnBrk="0" fontAlgn="base" hangingPunct="0">
              <a:spcBef>
                <a:spcPct val="0"/>
              </a:spcBef>
              <a:spcAft>
                <a:spcPct val="0"/>
              </a:spcAft>
              <a:defRPr>
                <a:solidFill>
                  <a:schemeClr val="tx1"/>
                </a:solidFill>
                <a:latin typeface="Arial" charset="0"/>
                <a:cs typeface="Arial" charset="0"/>
              </a:defRPr>
            </a:lvl7pPr>
            <a:lvl8pPr marL="3428638" indent="-228576" defTabSz="457152" eaLnBrk="0" fontAlgn="base" hangingPunct="0">
              <a:spcBef>
                <a:spcPct val="0"/>
              </a:spcBef>
              <a:spcAft>
                <a:spcPct val="0"/>
              </a:spcAft>
              <a:defRPr>
                <a:solidFill>
                  <a:schemeClr val="tx1"/>
                </a:solidFill>
                <a:latin typeface="Arial" charset="0"/>
                <a:cs typeface="Arial" charset="0"/>
              </a:defRPr>
            </a:lvl8pPr>
            <a:lvl9pPr marL="3885790" indent="-228576" defTabSz="457152" eaLnBrk="0" fontAlgn="base" hangingPunct="0">
              <a:spcBef>
                <a:spcPct val="0"/>
              </a:spcBef>
              <a:spcAft>
                <a:spcPct val="0"/>
              </a:spcAft>
              <a:defRPr>
                <a:solidFill>
                  <a:schemeClr val="tx1"/>
                </a:solidFill>
                <a:latin typeface="Arial" charset="0"/>
                <a:cs typeface="Arial" charset="0"/>
              </a:defRPr>
            </a:lvl9pPr>
          </a:lstStyle>
          <a:p>
            <a:pPr eaLnBrk="1" hangingPunct="1"/>
            <a:fld id="{13266F1A-9DDE-46D2-B4CA-293938E7421A}" type="slidenum">
              <a:rPr lang="en-US" smtClean="0"/>
              <a:pPr eaLnBrk="1" hangingPunct="1"/>
              <a:t>6</a:t>
            </a:fld>
            <a:endParaRPr lang="en-US" smtClean="0"/>
          </a:p>
        </p:txBody>
      </p:sp>
      <p:sp>
        <p:nvSpPr>
          <p:cNvPr id="2" name="Date Placeholder 1"/>
          <p:cNvSpPr>
            <a:spLocks noGrp="1"/>
          </p:cNvSpPr>
          <p:nvPr>
            <p:ph type="dt" idx="10"/>
          </p:nvPr>
        </p:nvSpPr>
        <p:spPr/>
        <p:txBody>
          <a:bodyPr/>
          <a:lstStyle/>
          <a:p>
            <a:pPr>
              <a:defRPr/>
            </a:pP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32" indent="-171432" defTabSz="944463">
              <a:spcBef>
                <a:spcPct val="0"/>
              </a:spcBef>
              <a:buFont typeface="Arial" pitchFamily="34" charset="0"/>
              <a:buChar char="•"/>
            </a:pPr>
            <a:endParaRPr lang="en-US" dirty="0" smtClean="0"/>
          </a:p>
          <a:p>
            <a:pPr marL="171432" indent="-171432" defTabSz="944463">
              <a:spcBef>
                <a:spcPct val="0"/>
              </a:spcBef>
              <a:buFont typeface="Arial" pitchFamily="34" charset="0"/>
              <a:buChar char="•"/>
            </a:pPr>
            <a:endParaRPr lang="en-US" dirty="0" smtClean="0"/>
          </a:p>
          <a:p>
            <a:pPr defTabSz="944463">
              <a:spcBef>
                <a:spcPct val="0"/>
              </a:spcBef>
            </a:pPr>
            <a:endParaRPr lang="en-US" dirty="0" smtClean="0"/>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872" indent="-285720" eaLnBrk="0" hangingPunct="0">
              <a:defRPr>
                <a:solidFill>
                  <a:schemeClr val="tx1"/>
                </a:solidFill>
                <a:latin typeface="Arial" charset="0"/>
                <a:cs typeface="Arial" charset="0"/>
              </a:defRPr>
            </a:lvl2pPr>
            <a:lvl3pPr marL="1142880" indent="-228576" eaLnBrk="0" hangingPunct="0">
              <a:defRPr>
                <a:solidFill>
                  <a:schemeClr val="tx1"/>
                </a:solidFill>
                <a:latin typeface="Arial" charset="0"/>
                <a:cs typeface="Arial" charset="0"/>
              </a:defRPr>
            </a:lvl3pPr>
            <a:lvl4pPr marL="1600032" indent="-228576" eaLnBrk="0" hangingPunct="0">
              <a:defRPr>
                <a:solidFill>
                  <a:schemeClr val="tx1"/>
                </a:solidFill>
                <a:latin typeface="Arial" charset="0"/>
                <a:cs typeface="Arial" charset="0"/>
              </a:defRPr>
            </a:lvl4pPr>
            <a:lvl5pPr marL="2057183" indent="-228576" eaLnBrk="0" hangingPunct="0">
              <a:defRPr>
                <a:solidFill>
                  <a:schemeClr val="tx1"/>
                </a:solidFill>
                <a:latin typeface="Arial" charset="0"/>
                <a:cs typeface="Arial" charset="0"/>
              </a:defRPr>
            </a:lvl5pPr>
            <a:lvl6pPr marL="2514335" indent="-228576" defTabSz="457152" eaLnBrk="0" fontAlgn="base" hangingPunct="0">
              <a:spcBef>
                <a:spcPct val="0"/>
              </a:spcBef>
              <a:spcAft>
                <a:spcPct val="0"/>
              </a:spcAft>
              <a:defRPr>
                <a:solidFill>
                  <a:schemeClr val="tx1"/>
                </a:solidFill>
                <a:latin typeface="Arial" charset="0"/>
                <a:cs typeface="Arial" charset="0"/>
              </a:defRPr>
            </a:lvl6pPr>
            <a:lvl7pPr marL="2971487" indent="-228576" defTabSz="457152" eaLnBrk="0" fontAlgn="base" hangingPunct="0">
              <a:spcBef>
                <a:spcPct val="0"/>
              </a:spcBef>
              <a:spcAft>
                <a:spcPct val="0"/>
              </a:spcAft>
              <a:defRPr>
                <a:solidFill>
                  <a:schemeClr val="tx1"/>
                </a:solidFill>
                <a:latin typeface="Arial" charset="0"/>
                <a:cs typeface="Arial" charset="0"/>
              </a:defRPr>
            </a:lvl7pPr>
            <a:lvl8pPr marL="3428638" indent="-228576" defTabSz="457152" eaLnBrk="0" fontAlgn="base" hangingPunct="0">
              <a:spcBef>
                <a:spcPct val="0"/>
              </a:spcBef>
              <a:spcAft>
                <a:spcPct val="0"/>
              </a:spcAft>
              <a:defRPr>
                <a:solidFill>
                  <a:schemeClr val="tx1"/>
                </a:solidFill>
                <a:latin typeface="Arial" charset="0"/>
                <a:cs typeface="Arial" charset="0"/>
              </a:defRPr>
            </a:lvl8pPr>
            <a:lvl9pPr marL="3885790" indent="-228576" defTabSz="457152" eaLnBrk="0" fontAlgn="base" hangingPunct="0">
              <a:spcBef>
                <a:spcPct val="0"/>
              </a:spcBef>
              <a:spcAft>
                <a:spcPct val="0"/>
              </a:spcAft>
              <a:defRPr>
                <a:solidFill>
                  <a:schemeClr val="tx1"/>
                </a:solidFill>
                <a:latin typeface="Arial" charset="0"/>
                <a:cs typeface="Arial" charset="0"/>
              </a:defRPr>
            </a:lvl9pPr>
          </a:lstStyle>
          <a:p>
            <a:pPr eaLnBrk="1" hangingPunct="1"/>
            <a:fld id="{8A3225B7-EF60-4273-9A78-3F5A038AB995}" type="slidenum">
              <a:rPr lang="en-US" smtClean="0"/>
              <a:pPr eaLnBrk="1" hangingPunct="1"/>
              <a:t>7</a:t>
            </a:fld>
            <a:endParaRPr lang="en-US" smtClean="0"/>
          </a:p>
        </p:txBody>
      </p:sp>
      <p:sp>
        <p:nvSpPr>
          <p:cNvPr id="2" name="Date Placeholder 1"/>
          <p:cNvSpPr>
            <a:spLocks noGrp="1"/>
          </p:cNvSpPr>
          <p:nvPr>
            <p:ph type="dt" idx="10"/>
          </p:nvPr>
        </p:nvSpPr>
        <p:spPr/>
        <p:txBody>
          <a:bodyPr/>
          <a:lstStyle/>
          <a:p>
            <a:pPr>
              <a:defRPr/>
            </a:pP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55000" lnSpcReduction="20000"/>
          </a:bodyPr>
          <a:lstStyle/>
          <a:p>
            <a:endParaRPr lang="en-US" dirty="0"/>
          </a:p>
        </p:txBody>
      </p:sp>
      <p:sp>
        <p:nvSpPr>
          <p:cNvPr id="880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872" indent="-285720" eaLnBrk="0" hangingPunct="0">
              <a:defRPr>
                <a:solidFill>
                  <a:schemeClr val="tx1"/>
                </a:solidFill>
                <a:latin typeface="Arial" charset="0"/>
                <a:cs typeface="Arial" charset="0"/>
              </a:defRPr>
            </a:lvl2pPr>
            <a:lvl3pPr marL="1142880" indent="-228576" eaLnBrk="0" hangingPunct="0">
              <a:defRPr>
                <a:solidFill>
                  <a:schemeClr val="tx1"/>
                </a:solidFill>
                <a:latin typeface="Arial" charset="0"/>
                <a:cs typeface="Arial" charset="0"/>
              </a:defRPr>
            </a:lvl3pPr>
            <a:lvl4pPr marL="1600032" indent="-228576" eaLnBrk="0" hangingPunct="0">
              <a:defRPr>
                <a:solidFill>
                  <a:schemeClr val="tx1"/>
                </a:solidFill>
                <a:latin typeface="Arial" charset="0"/>
                <a:cs typeface="Arial" charset="0"/>
              </a:defRPr>
            </a:lvl4pPr>
            <a:lvl5pPr marL="2057183" indent="-228576" eaLnBrk="0" hangingPunct="0">
              <a:defRPr>
                <a:solidFill>
                  <a:schemeClr val="tx1"/>
                </a:solidFill>
                <a:latin typeface="Arial" charset="0"/>
                <a:cs typeface="Arial" charset="0"/>
              </a:defRPr>
            </a:lvl5pPr>
            <a:lvl6pPr marL="2514335" indent="-228576" defTabSz="457152" eaLnBrk="0" fontAlgn="base" hangingPunct="0">
              <a:spcBef>
                <a:spcPct val="0"/>
              </a:spcBef>
              <a:spcAft>
                <a:spcPct val="0"/>
              </a:spcAft>
              <a:defRPr>
                <a:solidFill>
                  <a:schemeClr val="tx1"/>
                </a:solidFill>
                <a:latin typeface="Arial" charset="0"/>
                <a:cs typeface="Arial" charset="0"/>
              </a:defRPr>
            </a:lvl6pPr>
            <a:lvl7pPr marL="2971487" indent="-228576" defTabSz="457152" eaLnBrk="0" fontAlgn="base" hangingPunct="0">
              <a:spcBef>
                <a:spcPct val="0"/>
              </a:spcBef>
              <a:spcAft>
                <a:spcPct val="0"/>
              </a:spcAft>
              <a:defRPr>
                <a:solidFill>
                  <a:schemeClr val="tx1"/>
                </a:solidFill>
                <a:latin typeface="Arial" charset="0"/>
                <a:cs typeface="Arial" charset="0"/>
              </a:defRPr>
            </a:lvl7pPr>
            <a:lvl8pPr marL="3428638" indent="-228576" defTabSz="457152" eaLnBrk="0" fontAlgn="base" hangingPunct="0">
              <a:spcBef>
                <a:spcPct val="0"/>
              </a:spcBef>
              <a:spcAft>
                <a:spcPct val="0"/>
              </a:spcAft>
              <a:defRPr>
                <a:solidFill>
                  <a:schemeClr val="tx1"/>
                </a:solidFill>
                <a:latin typeface="Arial" charset="0"/>
                <a:cs typeface="Arial" charset="0"/>
              </a:defRPr>
            </a:lvl8pPr>
            <a:lvl9pPr marL="3885790" indent="-228576" defTabSz="457152" eaLnBrk="0" fontAlgn="base" hangingPunct="0">
              <a:spcBef>
                <a:spcPct val="0"/>
              </a:spcBef>
              <a:spcAft>
                <a:spcPct val="0"/>
              </a:spcAft>
              <a:defRPr>
                <a:solidFill>
                  <a:schemeClr val="tx1"/>
                </a:solidFill>
                <a:latin typeface="Arial" charset="0"/>
                <a:cs typeface="Arial" charset="0"/>
              </a:defRPr>
            </a:lvl9pPr>
          </a:lstStyle>
          <a:p>
            <a:pPr eaLnBrk="1" hangingPunct="1"/>
            <a:fld id="{69C00E1B-F681-4052-B51C-E6D4A67DB4BA}" type="slidenum">
              <a:rPr lang="en-US" smtClean="0"/>
              <a:pPr eaLnBrk="1" hangingPunct="1"/>
              <a:t>8</a:t>
            </a:fld>
            <a:endParaRPr lang="en-US" smtClean="0"/>
          </a:p>
        </p:txBody>
      </p:sp>
      <p:sp>
        <p:nvSpPr>
          <p:cNvPr id="2" name="Date Placeholder 1"/>
          <p:cNvSpPr>
            <a:spLocks noGrp="1"/>
          </p:cNvSpPr>
          <p:nvPr>
            <p:ph type="dt" idx="10"/>
          </p:nvPr>
        </p:nvSpPr>
        <p:spPr/>
        <p:txBody>
          <a:bodyPr/>
          <a:lstStyle/>
          <a:p>
            <a:pPr>
              <a:defRPr/>
            </a:pP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55000" lnSpcReduction="20000"/>
          </a:bodyPr>
          <a:lstStyle/>
          <a:p>
            <a:pPr marL="457151" lvl="1" defTabSz="945950">
              <a:spcBef>
                <a:spcPct val="0"/>
              </a:spcBef>
              <a:defRPr/>
            </a:pPr>
            <a:endParaRPr lang="en-US" baseline="0" dirty="0" smtClean="0"/>
          </a:p>
        </p:txBody>
      </p:sp>
      <p:sp>
        <p:nvSpPr>
          <p:cNvPr id="880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872" indent="-285720" eaLnBrk="0" hangingPunct="0">
              <a:defRPr>
                <a:solidFill>
                  <a:schemeClr val="tx1"/>
                </a:solidFill>
                <a:latin typeface="Arial" charset="0"/>
                <a:cs typeface="Arial" charset="0"/>
              </a:defRPr>
            </a:lvl2pPr>
            <a:lvl3pPr marL="1142880" indent="-228576" eaLnBrk="0" hangingPunct="0">
              <a:defRPr>
                <a:solidFill>
                  <a:schemeClr val="tx1"/>
                </a:solidFill>
                <a:latin typeface="Arial" charset="0"/>
                <a:cs typeface="Arial" charset="0"/>
              </a:defRPr>
            </a:lvl3pPr>
            <a:lvl4pPr marL="1600032" indent="-228576" eaLnBrk="0" hangingPunct="0">
              <a:defRPr>
                <a:solidFill>
                  <a:schemeClr val="tx1"/>
                </a:solidFill>
                <a:latin typeface="Arial" charset="0"/>
                <a:cs typeface="Arial" charset="0"/>
              </a:defRPr>
            </a:lvl4pPr>
            <a:lvl5pPr marL="2057183" indent="-228576" eaLnBrk="0" hangingPunct="0">
              <a:defRPr>
                <a:solidFill>
                  <a:schemeClr val="tx1"/>
                </a:solidFill>
                <a:latin typeface="Arial" charset="0"/>
                <a:cs typeface="Arial" charset="0"/>
              </a:defRPr>
            </a:lvl5pPr>
            <a:lvl6pPr marL="2514335" indent="-228576" defTabSz="457152" eaLnBrk="0" fontAlgn="base" hangingPunct="0">
              <a:spcBef>
                <a:spcPct val="0"/>
              </a:spcBef>
              <a:spcAft>
                <a:spcPct val="0"/>
              </a:spcAft>
              <a:defRPr>
                <a:solidFill>
                  <a:schemeClr val="tx1"/>
                </a:solidFill>
                <a:latin typeface="Arial" charset="0"/>
                <a:cs typeface="Arial" charset="0"/>
              </a:defRPr>
            </a:lvl6pPr>
            <a:lvl7pPr marL="2971487" indent="-228576" defTabSz="457152" eaLnBrk="0" fontAlgn="base" hangingPunct="0">
              <a:spcBef>
                <a:spcPct val="0"/>
              </a:spcBef>
              <a:spcAft>
                <a:spcPct val="0"/>
              </a:spcAft>
              <a:defRPr>
                <a:solidFill>
                  <a:schemeClr val="tx1"/>
                </a:solidFill>
                <a:latin typeface="Arial" charset="0"/>
                <a:cs typeface="Arial" charset="0"/>
              </a:defRPr>
            </a:lvl7pPr>
            <a:lvl8pPr marL="3428638" indent="-228576" defTabSz="457152" eaLnBrk="0" fontAlgn="base" hangingPunct="0">
              <a:spcBef>
                <a:spcPct val="0"/>
              </a:spcBef>
              <a:spcAft>
                <a:spcPct val="0"/>
              </a:spcAft>
              <a:defRPr>
                <a:solidFill>
                  <a:schemeClr val="tx1"/>
                </a:solidFill>
                <a:latin typeface="Arial" charset="0"/>
                <a:cs typeface="Arial" charset="0"/>
              </a:defRPr>
            </a:lvl8pPr>
            <a:lvl9pPr marL="3885790" indent="-228576" defTabSz="457152" eaLnBrk="0" fontAlgn="base" hangingPunct="0">
              <a:spcBef>
                <a:spcPct val="0"/>
              </a:spcBef>
              <a:spcAft>
                <a:spcPct val="0"/>
              </a:spcAft>
              <a:defRPr>
                <a:solidFill>
                  <a:schemeClr val="tx1"/>
                </a:solidFill>
                <a:latin typeface="Arial" charset="0"/>
                <a:cs typeface="Arial" charset="0"/>
              </a:defRPr>
            </a:lvl9pPr>
          </a:lstStyle>
          <a:p>
            <a:pPr eaLnBrk="1" hangingPunct="1"/>
            <a:fld id="{69C00E1B-F681-4052-B51C-E6D4A67DB4BA}" type="slidenum">
              <a:rPr lang="en-US" smtClean="0"/>
              <a:pPr eaLnBrk="1" hangingPunct="1"/>
              <a:t>9</a:t>
            </a:fld>
            <a:endParaRPr lang="en-US" smtClean="0"/>
          </a:p>
        </p:txBody>
      </p:sp>
      <p:sp>
        <p:nvSpPr>
          <p:cNvPr id="2" name="Date Placeholder 1"/>
          <p:cNvSpPr>
            <a:spLocks noGrp="1"/>
          </p:cNvSpPr>
          <p:nvPr>
            <p:ph type="dt" idx="10"/>
          </p:nvPr>
        </p:nvSpPr>
        <p:spPr/>
        <p:txBody>
          <a:bodyPr/>
          <a:lstStyle/>
          <a:p>
            <a:pPr>
              <a:defRPr/>
            </a:pP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ABA9957-1CC7-46F2-92E7-645DF13C2A06}" type="datetime1">
              <a:rPr lang="en-US" smtClean="0"/>
              <a:t>12/7/2012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523B462-BABD-4A2B-9B4F-D4D37EC6065F}" type="slidenum">
              <a:rPr lang="en-US"/>
              <a:pPr>
                <a:defRPr/>
              </a:pPr>
              <a:t>‹#›</a:t>
            </a:fld>
            <a:endParaRPr lang="en-US" dirty="0"/>
          </a:p>
        </p:txBody>
      </p:sp>
    </p:spTree>
    <p:extLst>
      <p:ext uri="{BB962C8B-B14F-4D97-AF65-F5344CB8AC3E}">
        <p14:creationId xmlns:p14="http://schemas.microsoft.com/office/powerpoint/2010/main" val="3385526908"/>
      </p:ext>
    </p:extLst>
  </p:cSld>
  <p:clrMapOvr>
    <a:masterClrMapping/>
  </p:clrMapOvr>
  <p:transition spd="med">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F59FA88-B544-4128-9AF5-47E9C392920D}" type="datetime1">
              <a:rPr lang="en-US" smtClean="0"/>
              <a:t>12/7/2012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481A46A-923D-4371-944B-87A381B5CD49}" type="slidenum">
              <a:rPr lang="en-US"/>
              <a:pPr>
                <a:defRPr/>
              </a:pPr>
              <a:t>‹#›</a:t>
            </a:fld>
            <a:endParaRPr lang="en-US" dirty="0"/>
          </a:p>
        </p:txBody>
      </p:sp>
    </p:spTree>
    <p:extLst>
      <p:ext uri="{BB962C8B-B14F-4D97-AF65-F5344CB8AC3E}">
        <p14:creationId xmlns:p14="http://schemas.microsoft.com/office/powerpoint/2010/main" val="2161003594"/>
      </p:ext>
    </p:extLst>
  </p:cSld>
  <p:clrMapOvr>
    <a:masterClrMapping/>
  </p:clrMapOvr>
  <p:transition spd="med">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97B9E29-5DD1-45A4-82D8-6851A0CC30F2}" type="datetime1">
              <a:rPr lang="en-US" smtClean="0"/>
              <a:t>12/7/2012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29CB8E1-9ECF-485A-BF72-0C8497EF7EFA}" type="slidenum">
              <a:rPr lang="en-US"/>
              <a:pPr>
                <a:defRPr/>
              </a:pPr>
              <a:t>‹#›</a:t>
            </a:fld>
            <a:endParaRPr lang="en-US" dirty="0"/>
          </a:p>
        </p:txBody>
      </p:sp>
    </p:spTree>
    <p:extLst>
      <p:ext uri="{BB962C8B-B14F-4D97-AF65-F5344CB8AC3E}">
        <p14:creationId xmlns:p14="http://schemas.microsoft.com/office/powerpoint/2010/main" val="3949659246"/>
      </p:ext>
    </p:extLst>
  </p:cSld>
  <p:clrMapOvr>
    <a:masterClrMapping/>
  </p:clrMapOvr>
  <p:transition spd="med">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7C51B0A-7F57-4D43-B362-C54436F49DF0}" type="datetime1">
              <a:rPr lang="en-US" smtClean="0"/>
              <a:pPr>
                <a:defRPr/>
              </a:pPr>
              <a:t>12/7/2012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8B4B3DF-A45A-4093-BF88-A32374B2459B}" type="slidenum">
              <a:rPr lang="en-US"/>
              <a:pPr>
                <a:defRPr/>
              </a:pPr>
              <a:t>‹#›</a:t>
            </a:fld>
            <a:endParaRPr lang="en-US" dirty="0"/>
          </a:p>
        </p:txBody>
      </p:sp>
    </p:spTree>
    <p:extLst>
      <p:ext uri="{BB962C8B-B14F-4D97-AF65-F5344CB8AC3E}">
        <p14:creationId xmlns:p14="http://schemas.microsoft.com/office/powerpoint/2010/main" val="1816775106"/>
      </p:ext>
    </p:extLst>
  </p:cSld>
  <p:clrMapOvr>
    <a:masterClrMapping/>
  </p:clrMapOvr>
  <p:transition spd="med">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dirty="0" smtClean="0"/>
              <a:t>Second level</a:t>
            </a:r>
          </a:p>
          <a:p>
            <a:pPr lvl="2"/>
            <a:r>
              <a:rPr lang="en-CA" dirty="0" smtClean="0"/>
              <a:t>Third level</a:t>
            </a:r>
          </a:p>
          <a:p>
            <a:pPr lvl="3"/>
            <a:r>
              <a:rPr lang="en-CA" dirty="0" smtClean="0"/>
              <a:t>Fourth level</a:t>
            </a:r>
          </a:p>
          <a:p>
            <a:pPr lvl="4"/>
            <a:r>
              <a:rPr lang="en-CA"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A58D6096-11FA-4BFA-AF2B-BC9DCB7AC6AC}" type="datetime1">
              <a:rPr lang="en-US" smtClean="0"/>
              <a:pPr>
                <a:defRPr/>
              </a:pPr>
              <a:t>12/7/2012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110E3FB-E198-44EB-A4A7-BED45FFBF32D}" type="slidenum">
              <a:rPr lang="en-US"/>
              <a:pPr>
                <a:defRPr/>
              </a:pPr>
              <a:t>‹#›</a:t>
            </a:fld>
            <a:endParaRPr lang="en-US" dirty="0"/>
          </a:p>
        </p:txBody>
      </p:sp>
    </p:spTree>
    <p:extLst>
      <p:ext uri="{BB962C8B-B14F-4D97-AF65-F5344CB8AC3E}">
        <p14:creationId xmlns:p14="http://schemas.microsoft.com/office/powerpoint/2010/main" val="1736846209"/>
      </p:ext>
    </p:extLst>
  </p:cSld>
  <p:clrMapOvr>
    <a:masterClrMapping/>
  </p:clrMapOvr>
  <p:transition spd="med">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84B59CB-8402-4EE3-9E2B-261F68995FA4}" type="datetime1">
              <a:rPr lang="en-US" smtClean="0"/>
              <a:pPr>
                <a:defRPr/>
              </a:pPr>
              <a:t>12/7/2012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3BC9F0F8-F7F4-463D-B61F-DBB3F9FD5DD0}" type="slidenum">
              <a:rPr lang="en-US"/>
              <a:pPr>
                <a:defRPr/>
              </a:pPr>
              <a:t>‹#›</a:t>
            </a:fld>
            <a:endParaRPr lang="en-US" dirty="0"/>
          </a:p>
        </p:txBody>
      </p:sp>
    </p:spTree>
    <p:extLst>
      <p:ext uri="{BB962C8B-B14F-4D97-AF65-F5344CB8AC3E}">
        <p14:creationId xmlns:p14="http://schemas.microsoft.com/office/powerpoint/2010/main" val="1228471525"/>
      </p:ext>
    </p:extLst>
  </p:cSld>
  <p:clrMapOvr>
    <a:masterClrMapping/>
  </p:clrMapOvr>
  <p:transition spd="med">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AD628A4-5EFC-4601-ACD6-C9DA30BE61B8}" type="datetime1">
              <a:rPr lang="en-US" smtClean="0"/>
              <a:pPr>
                <a:defRPr/>
              </a:pPr>
              <a:t>12/7/2012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0B0EB149-8FBF-485B-8520-A9E075157001}" type="slidenum">
              <a:rPr lang="en-US"/>
              <a:pPr>
                <a:defRPr/>
              </a:pPr>
              <a:t>‹#›</a:t>
            </a:fld>
            <a:endParaRPr lang="en-US" dirty="0"/>
          </a:p>
        </p:txBody>
      </p:sp>
    </p:spTree>
    <p:extLst>
      <p:ext uri="{BB962C8B-B14F-4D97-AF65-F5344CB8AC3E}">
        <p14:creationId xmlns:p14="http://schemas.microsoft.com/office/powerpoint/2010/main" val="2605165247"/>
      </p:ext>
    </p:extLst>
  </p:cSld>
  <p:clrMapOvr>
    <a:masterClrMapping/>
  </p:clrMapOvr>
  <p:transition spd="med">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466E22B-2E5F-4FC1-B3B9-DE67F9EA425D}" type="datetime1">
              <a:rPr lang="en-US" smtClean="0"/>
              <a:pPr>
                <a:defRPr/>
              </a:pPr>
              <a:t>12/7/2012</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F0E5D9E5-F1AD-4777-A4C9-0B8C768BC37F}" type="slidenum">
              <a:rPr lang="en-US"/>
              <a:pPr>
                <a:defRPr/>
              </a:pPr>
              <a:t>‹#›</a:t>
            </a:fld>
            <a:endParaRPr lang="en-US" dirty="0"/>
          </a:p>
        </p:txBody>
      </p:sp>
    </p:spTree>
    <p:extLst>
      <p:ext uri="{BB962C8B-B14F-4D97-AF65-F5344CB8AC3E}">
        <p14:creationId xmlns:p14="http://schemas.microsoft.com/office/powerpoint/2010/main" val="3605942062"/>
      </p:ext>
    </p:extLst>
  </p:cSld>
  <p:clrMapOvr>
    <a:masterClrMapping/>
  </p:clrMapOvr>
  <p:transition spd="med">
    <p:wip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BB2DC19C-83CC-4FE5-9578-7FCBECACC562}" type="datetime1">
              <a:rPr lang="en-US" smtClean="0"/>
              <a:pPr>
                <a:defRPr/>
              </a:pPr>
              <a:t>12/7/2012</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3127D6B2-A62B-4E2F-8D75-0F1D1D667345}" type="slidenum">
              <a:rPr lang="en-US"/>
              <a:pPr>
                <a:defRPr/>
              </a:pPr>
              <a:t>‹#›</a:t>
            </a:fld>
            <a:endParaRPr lang="en-US" dirty="0"/>
          </a:p>
        </p:txBody>
      </p:sp>
    </p:spTree>
    <p:extLst>
      <p:ext uri="{BB962C8B-B14F-4D97-AF65-F5344CB8AC3E}">
        <p14:creationId xmlns:p14="http://schemas.microsoft.com/office/powerpoint/2010/main" val="3849534037"/>
      </p:ext>
    </p:extLst>
  </p:cSld>
  <p:clrMapOvr>
    <a:masterClrMapping/>
  </p:clrMapOvr>
  <p:transition spd="med">
    <p:wip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2559EDD-128A-4FA6-BD3B-C74B91ABA20A}" type="datetime1">
              <a:rPr lang="en-US" smtClean="0"/>
              <a:pPr>
                <a:defRPr/>
              </a:pPr>
              <a:t>12/7/2012</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B8903382-11F9-4D1D-A5D3-F72F9225981A}" type="slidenum">
              <a:rPr lang="en-US"/>
              <a:pPr>
                <a:defRPr/>
              </a:pPr>
              <a:t>‹#›</a:t>
            </a:fld>
            <a:endParaRPr lang="en-US" dirty="0"/>
          </a:p>
        </p:txBody>
      </p:sp>
    </p:spTree>
    <p:extLst>
      <p:ext uri="{BB962C8B-B14F-4D97-AF65-F5344CB8AC3E}">
        <p14:creationId xmlns:p14="http://schemas.microsoft.com/office/powerpoint/2010/main" val="2343048768"/>
      </p:ext>
    </p:extLst>
  </p:cSld>
  <p:clrMapOvr>
    <a:masterClrMapping/>
  </p:clrMapOvr>
  <p:transition spd="med">
    <p:wip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420C76C-FCFF-4DBD-BBCC-119BCFD4D00D}" type="datetime1">
              <a:rPr lang="en-US" smtClean="0"/>
              <a:pPr>
                <a:defRPr/>
              </a:pPr>
              <a:t>12/7/2012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B20229AC-6E77-488B-9D39-AC2176DF565D}" type="slidenum">
              <a:rPr lang="en-US"/>
              <a:pPr>
                <a:defRPr/>
              </a:pPr>
              <a:t>‹#›</a:t>
            </a:fld>
            <a:endParaRPr lang="en-US" dirty="0"/>
          </a:p>
        </p:txBody>
      </p:sp>
    </p:spTree>
    <p:extLst>
      <p:ext uri="{BB962C8B-B14F-4D97-AF65-F5344CB8AC3E}">
        <p14:creationId xmlns:p14="http://schemas.microsoft.com/office/powerpoint/2010/main" val="4256401221"/>
      </p:ext>
    </p:extLst>
  </p:cSld>
  <p:clrMapOvr>
    <a:masterClrMapping/>
  </p:clrMapOvr>
  <p:transition spd="med">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dirty="0" smtClean="0"/>
              <a:t>Second level</a:t>
            </a:r>
          </a:p>
          <a:p>
            <a:pPr lvl="2"/>
            <a:r>
              <a:rPr lang="en-CA" dirty="0" smtClean="0"/>
              <a:t>Third level</a:t>
            </a:r>
          </a:p>
          <a:p>
            <a:pPr lvl="3"/>
            <a:r>
              <a:rPr lang="en-CA" dirty="0" smtClean="0"/>
              <a:t>Fourth level</a:t>
            </a:r>
          </a:p>
          <a:p>
            <a:pPr lvl="4"/>
            <a:r>
              <a:rPr lang="en-CA"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13832FA4-DA63-473C-B79E-EC4E392F8F7B}" type="datetime1">
              <a:rPr lang="en-US" smtClean="0"/>
              <a:t>12/7/2012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2FB0F6D-7143-4586-AF71-95269A88EA4A}" type="slidenum">
              <a:rPr lang="en-US"/>
              <a:pPr>
                <a:defRPr/>
              </a:pPr>
              <a:t>‹#›</a:t>
            </a:fld>
            <a:endParaRPr lang="en-US" dirty="0"/>
          </a:p>
        </p:txBody>
      </p:sp>
    </p:spTree>
    <p:extLst>
      <p:ext uri="{BB962C8B-B14F-4D97-AF65-F5344CB8AC3E}">
        <p14:creationId xmlns:p14="http://schemas.microsoft.com/office/powerpoint/2010/main" val="3414045854"/>
      </p:ext>
    </p:extLst>
  </p:cSld>
  <p:clrMapOvr>
    <a:masterClrMapping/>
  </p:clrMapOvr>
  <p:transition spd="med">
    <p:wip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4F92557-E1E5-4B49-A96E-B31D6DFEA213}" type="datetime1">
              <a:rPr lang="en-US" smtClean="0"/>
              <a:pPr>
                <a:defRPr/>
              </a:pPr>
              <a:t>12/7/2012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E40F6B47-977B-4DA5-8256-6204D23A1BCD}" type="slidenum">
              <a:rPr lang="en-US"/>
              <a:pPr>
                <a:defRPr/>
              </a:pPr>
              <a:t>‹#›</a:t>
            </a:fld>
            <a:endParaRPr lang="en-US" dirty="0"/>
          </a:p>
        </p:txBody>
      </p:sp>
    </p:spTree>
    <p:extLst>
      <p:ext uri="{BB962C8B-B14F-4D97-AF65-F5344CB8AC3E}">
        <p14:creationId xmlns:p14="http://schemas.microsoft.com/office/powerpoint/2010/main" val="2328174675"/>
      </p:ext>
    </p:extLst>
  </p:cSld>
  <p:clrMapOvr>
    <a:masterClrMapping/>
  </p:clrMapOvr>
  <p:transition spd="med">
    <p:wip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857E8BF-858A-4E27-BDB7-B4FF40A02EB5}" type="datetime1">
              <a:rPr lang="en-US" smtClean="0"/>
              <a:pPr>
                <a:defRPr/>
              </a:pPr>
              <a:t>12/7/2012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CA629CD-7F71-4BB8-9B52-B103053D843A}" type="slidenum">
              <a:rPr lang="en-US"/>
              <a:pPr>
                <a:defRPr/>
              </a:pPr>
              <a:t>‹#›</a:t>
            </a:fld>
            <a:endParaRPr lang="en-US" dirty="0"/>
          </a:p>
        </p:txBody>
      </p:sp>
    </p:spTree>
    <p:extLst>
      <p:ext uri="{BB962C8B-B14F-4D97-AF65-F5344CB8AC3E}">
        <p14:creationId xmlns:p14="http://schemas.microsoft.com/office/powerpoint/2010/main" val="1408789959"/>
      </p:ext>
    </p:extLst>
  </p:cSld>
  <p:clrMapOvr>
    <a:masterClrMapping/>
  </p:clrMapOvr>
  <p:transition spd="med">
    <p:wip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55B67BE-9A75-477F-AC43-A1718C9D8B0D}" type="datetime1">
              <a:rPr lang="en-US" smtClean="0"/>
              <a:pPr>
                <a:defRPr/>
              </a:pPr>
              <a:t>12/7/2012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CF8222B8-D711-478D-A1F0-FEE22CFDB885}" type="slidenum">
              <a:rPr lang="en-US"/>
              <a:pPr>
                <a:defRPr/>
              </a:pPr>
              <a:t>‹#›</a:t>
            </a:fld>
            <a:endParaRPr lang="en-US" dirty="0"/>
          </a:p>
        </p:txBody>
      </p:sp>
    </p:spTree>
    <p:extLst>
      <p:ext uri="{BB962C8B-B14F-4D97-AF65-F5344CB8AC3E}">
        <p14:creationId xmlns:p14="http://schemas.microsoft.com/office/powerpoint/2010/main" val="3333421009"/>
      </p:ext>
    </p:extLst>
  </p:cSld>
  <p:clrMapOvr>
    <a:masterClrMapping/>
  </p:clrMapOvr>
  <p:transition spd="med">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F3AEC77-0330-42B1-BB3E-3AF629F03F27}" type="datetime1">
              <a:rPr lang="en-US" smtClean="0"/>
              <a:t>12/7/2012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FFEF053-EC6C-43A5-ACCB-0C32145E6A6E}" type="slidenum">
              <a:rPr lang="en-US"/>
              <a:pPr>
                <a:defRPr/>
              </a:pPr>
              <a:t>‹#›</a:t>
            </a:fld>
            <a:endParaRPr lang="en-US" dirty="0"/>
          </a:p>
        </p:txBody>
      </p:sp>
    </p:spTree>
    <p:extLst>
      <p:ext uri="{BB962C8B-B14F-4D97-AF65-F5344CB8AC3E}">
        <p14:creationId xmlns:p14="http://schemas.microsoft.com/office/powerpoint/2010/main" val="500496173"/>
      </p:ext>
    </p:extLst>
  </p:cSld>
  <p:clrMapOvr>
    <a:masterClrMapping/>
  </p:clrMapOvr>
  <p:transition spd="med">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D151969-5E05-4C7E-BEAB-26A156DA8726}" type="datetime1">
              <a:rPr lang="en-US" smtClean="0"/>
              <a:t>12/7/2012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BD05AC2-7F9F-424B-95DD-DF84260627CE}" type="slidenum">
              <a:rPr lang="en-US"/>
              <a:pPr>
                <a:defRPr/>
              </a:pPr>
              <a:t>‹#›</a:t>
            </a:fld>
            <a:endParaRPr lang="en-US" dirty="0"/>
          </a:p>
        </p:txBody>
      </p:sp>
    </p:spTree>
    <p:extLst>
      <p:ext uri="{BB962C8B-B14F-4D97-AF65-F5344CB8AC3E}">
        <p14:creationId xmlns:p14="http://schemas.microsoft.com/office/powerpoint/2010/main" val="133105141"/>
      </p:ext>
    </p:extLst>
  </p:cSld>
  <p:clrMapOvr>
    <a:masterClrMapping/>
  </p:clrMapOvr>
  <p:transition spd="med">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EA852CE3-1C18-4C21-8F80-5FA0457DF10F}" type="datetime1">
              <a:rPr lang="en-US" smtClean="0"/>
              <a:t>12/7/2012</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3541301A-3056-4B7A-9798-75D19CF86B22}" type="slidenum">
              <a:rPr lang="en-US"/>
              <a:pPr>
                <a:defRPr/>
              </a:pPr>
              <a:t>‹#›</a:t>
            </a:fld>
            <a:endParaRPr lang="en-US" dirty="0"/>
          </a:p>
        </p:txBody>
      </p:sp>
    </p:spTree>
    <p:extLst>
      <p:ext uri="{BB962C8B-B14F-4D97-AF65-F5344CB8AC3E}">
        <p14:creationId xmlns:p14="http://schemas.microsoft.com/office/powerpoint/2010/main" val="3719312089"/>
      </p:ext>
    </p:extLst>
  </p:cSld>
  <p:clrMapOvr>
    <a:masterClrMapping/>
  </p:clrMapOvr>
  <p:transition spd="med">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10732C91-D3D4-4FCC-870E-F946DD4AF621}" type="datetime1">
              <a:rPr lang="en-US" smtClean="0"/>
              <a:t>12/7/2012</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CA1467B-EF0F-4388-AB6C-2D20B1A0CBC9}" type="slidenum">
              <a:rPr lang="en-US"/>
              <a:pPr>
                <a:defRPr/>
              </a:pPr>
              <a:t>‹#›</a:t>
            </a:fld>
            <a:endParaRPr lang="en-US" dirty="0"/>
          </a:p>
        </p:txBody>
      </p:sp>
    </p:spTree>
    <p:extLst>
      <p:ext uri="{BB962C8B-B14F-4D97-AF65-F5344CB8AC3E}">
        <p14:creationId xmlns:p14="http://schemas.microsoft.com/office/powerpoint/2010/main" val="3872319422"/>
      </p:ext>
    </p:extLst>
  </p:cSld>
  <p:clrMapOvr>
    <a:masterClrMapping/>
  </p:clrMapOvr>
  <p:transition spd="med">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2FC461E-0F5E-4D95-A860-2472524B1FCA}" type="datetime1">
              <a:rPr lang="en-US" smtClean="0"/>
              <a:t>12/7/2012</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782309B-D573-47D5-B467-EE1C431A9FF3}" type="slidenum">
              <a:rPr lang="en-US"/>
              <a:pPr>
                <a:defRPr/>
              </a:pPr>
              <a:t>‹#›</a:t>
            </a:fld>
            <a:endParaRPr lang="en-US" dirty="0"/>
          </a:p>
        </p:txBody>
      </p:sp>
    </p:spTree>
    <p:extLst>
      <p:ext uri="{BB962C8B-B14F-4D97-AF65-F5344CB8AC3E}">
        <p14:creationId xmlns:p14="http://schemas.microsoft.com/office/powerpoint/2010/main" val="616833385"/>
      </p:ext>
    </p:extLst>
  </p:cSld>
  <p:clrMapOvr>
    <a:masterClrMapping/>
  </p:clrMapOvr>
  <p:transition spd="med">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ADDD035-4909-4789-967F-D1982A8EDA7C}" type="datetime1">
              <a:rPr lang="en-US" smtClean="0"/>
              <a:t>12/7/2012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EC601AB-F51B-4014-BE57-20A823709600}" type="slidenum">
              <a:rPr lang="en-US"/>
              <a:pPr>
                <a:defRPr/>
              </a:pPr>
              <a:t>‹#›</a:t>
            </a:fld>
            <a:endParaRPr lang="en-US" dirty="0"/>
          </a:p>
        </p:txBody>
      </p:sp>
    </p:spTree>
    <p:extLst>
      <p:ext uri="{BB962C8B-B14F-4D97-AF65-F5344CB8AC3E}">
        <p14:creationId xmlns:p14="http://schemas.microsoft.com/office/powerpoint/2010/main" val="1733995418"/>
      </p:ext>
    </p:extLst>
  </p:cSld>
  <p:clrMapOvr>
    <a:masterClrMapping/>
  </p:clrMapOvr>
  <p:transition spd="med">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83FFC3A-5DB0-4DF8-8BA5-2B33B39BF604}" type="datetime1">
              <a:rPr lang="en-US" smtClean="0"/>
              <a:t>12/7/2012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8BBA117-747B-4475-ADFC-187E293F6A6E}" type="slidenum">
              <a:rPr lang="en-US"/>
              <a:pPr>
                <a:defRPr/>
              </a:pPr>
              <a:t>‹#›</a:t>
            </a:fld>
            <a:endParaRPr lang="en-US" dirty="0"/>
          </a:p>
        </p:txBody>
      </p:sp>
    </p:spTree>
    <p:extLst>
      <p:ext uri="{BB962C8B-B14F-4D97-AF65-F5344CB8AC3E}">
        <p14:creationId xmlns:p14="http://schemas.microsoft.com/office/powerpoint/2010/main" val="1487606906"/>
      </p:ext>
    </p:extLst>
  </p:cSld>
  <p:clrMapOvr>
    <a:masterClrMapping/>
  </p:clrMapOvr>
  <p:transition spd="med">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CA" smtClean="0"/>
              <a:t>Click to edit Master title style</a:t>
            </a:r>
            <a:endParaRPr lang="en-US"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744C57D5-33B6-403D-811E-46DA89FADAC8}" type="datetime1">
              <a:rPr lang="en-US" smtClean="0"/>
              <a:t>12/7/2012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29A325D6-E27F-4D0D-90F5-22FC7C439311}"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wipe/>
  </p:transition>
  <p:hf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CA" smtClean="0"/>
              <a:t>Click to edit Master title style</a:t>
            </a:r>
            <a:endParaRPr lang="en-US"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pPr>
              <a:defRPr/>
            </a:pPr>
            <a:fld id="{9E3C0EA8-CC09-4C53-9F4B-AE1A84471E9A}" type="datetime1">
              <a:rPr lang="en-US" smtClean="0"/>
              <a:pPr>
                <a:defRPr/>
              </a:pPr>
              <a:t>12/7/2012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pPr>
              <a:defRPr/>
            </a:pPr>
            <a:fld id="{FE6DE970-5413-4CE8-B89F-48E9352964C8}" type="slidenum">
              <a:rPr lang="en-US"/>
              <a:pPr>
                <a:defRPr/>
              </a:pPr>
              <a:t>‹#›</a:t>
            </a:fld>
            <a:endParaRPr lang="en-US" dirty="0"/>
          </a:p>
        </p:txBody>
      </p:sp>
    </p:spTree>
    <p:extLst>
      <p:ext uri="{BB962C8B-B14F-4D97-AF65-F5344CB8AC3E}">
        <p14:creationId xmlns:p14="http://schemas.microsoft.com/office/powerpoint/2010/main" val="6927762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wipe/>
  </p:transition>
  <p:hf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png"/><Relationship Id="rId7" Type="http://schemas.openxmlformats.org/officeDocument/2006/relationships/diagramColors" Target="../diagrams/colors2.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9" descr="ABED_ppt_bluetitle-10.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3175"/>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1003300" y="2282825"/>
            <a:ext cx="8140700" cy="2058988"/>
          </a:xfrm>
          <a:prstGeom prst="rect">
            <a:avLst/>
          </a:prstGeom>
          <a:solidFill>
            <a:srgbClr val="00AAD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52" name="TextBox 4"/>
          <p:cNvSpPr txBox="1">
            <a:spLocks noChangeArrowheads="1"/>
          </p:cNvSpPr>
          <p:nvPr/>
        </p:nvSpPr>
        <p:spPr bwMode="auto">
          <a:xfrm>
            <a:off x="1208088" y="2540000"/>
            <a:ext cx="7086600" cy="1723549"/>
          </a:xfrm>
          <a:prstGeom prst="rect">
            <a:avLst/>
          </a:prstGeom>
          <a:noFill/>
          <a:ln w="9525">
            <a:noFill/>
            <a:miter lim="800000"/>
            <a:headEnd/>
            <a:tailEnd/>
          </a:ln>
        </p:spPr>
        <p:txBody>
          <a:bodyPr>
            <a:spAutoFit/>
          </a:bodyPr>
          <a:lstStyle/>
          <a:p>
            <a:pPr>
              <a:defRPr/>
            </a:pPr>
            <a:r>
              <a:rPr lang="en-US" sz="3400" smtClean="0">
                <a:solidFill>
                  <a:schemeClr val="bg1"/>
                </a:solidFill>
                <a:latin typeface="Arial Bold" pitchFamily="34" charset="0"/>
                <a:cs typeface="Arial Bold" pitchFamily="34" charset="0"/>
              </a:rPr>
              <a:t>Education </a:t>
            </a:r>
            <a:r>
              <a:rPr lang="en-US" sz="3400" dirty="0" smtClean="0">
                <a:solidFill>
                  <a:schemeClr val="bg1"/>
                </a:solidFill>
                <a:latin typeface="Arial Bold" pitchFamily="34" charset="0"/>
                <a:cs typeface="Arial Bold" pitchFamily="34" charset="0"/>
              </a:rPr>
              <a:t>Act</a:t>
            </a:r>
            <a:endParaRPr lang="en-US" sz="3400" dirty="0">
              <a:solidFill>
                <a:schemeClr val="bg1"/>
              </a:solidFill>
              <a:latin typeface="Arial Bold" pitchFamily="34" charset="0"/>
              <a:cs typeface="Arial Bold" pitchFamily="34" charset="0"/>
            </a:endParaRPr>
          </a:p>
          <a:p>
            <a:pPr>
              <a:defRPr/>
            </a:pPr>
            <a:endParaRPr lang="en-US" dirty="0">
              <a:solidFill>
                <a:schemeClr val="bg1"/>
              </a:solidFill>
              <a:latin typeface="Arial Bold" pitchFamily="34" charset="0"/>
              <a:cs typeface="Arial Bold" pitchFamily="34" charset="0"/>
            </a:endParaRPr>
          </a:p>
          <a:p>
            <a:pPr>
              <a:defRPr/>
            </a:pPr>
            <a:r>
              <a:rPr lang="en-US" b="1" cap="all" smtClean="0">
                <a:solidFill>
                  <a:schemeClr val="bg1"/>
                </a:solidFill>
                <a:latin typeface="Arial Bold" pitchFamily="34" charset="0"/>
                <a:cs typeface="Arial Bold" pitchFamily="34" charset="0"/>
              </a:rPr>
              <a:t>December 7, </a:t>
            </a:r>
            <a:r>
              <a:rPr lang="en-US" b="1" cap="all" dirty="0" smtClean="0">
                <a:solidFill>
                  <a:schemeClr val="bg1"/>
                </a:solidFill>
                <a:latin typeface="Arial Bold" pitchFamily="34" charset="0"/>
                <a:cs typeface="Arial Bold" pitchFamily="34" charset="0"/>
              </a:rPr>
              <a:t>2012</a:t>
            </a:r>
          </a:p>
          <a:p>
            <a:pPr>
              <a:defRPr/>
            </a:pPr>
            <a:r>
              <a:rPr lang="en-US" b="1" cap="all" dirty="0" smtClean="0">
                <a:solidFill>
                  <a:schemeClr val="bg1"/>
                </a:solidFill>
                <a:latin typeface="Arial Bold" pitchFamily="34" charset="0"/>
                <a:cs typeface="Arial Bold" pitchFamily="34" charset="0"/>
              </a:rPr>
              <a:t>Michael </a:t>
            </a:r>
            <a:r>
              <a:rPr lang="en-US" b="1" cap="all" dirty="0" err="1" smtClean="0">
                <a:solidFill>
                  <a:schemeClr val="bg1"/>
                </a:solidFill>
                <a:latin typeface="Arial Bold" pitchFamily="34" charset="0"/>
                <a:cs typeface="Arial Bold" pitchFamily="34" charset="0"/>
              </a:rPr>
              <a:t>walter</a:t>
            </a:r>
            <a:endParaRPr lang="en-US" b="1" cap="all" dirty="0" smtClean="0">
              <a:solidFill>
                <a:schemeClr val="bg1"/>
              </a:solidFill>
              <a:latin typeface="Arial Bold" pitchFamily="34" charset="0"/>
              <a:cs typeface="Arial Bold" pitchFamily="34" charset="0"/>
            </a:endParaRPr>
          </a:p>
          <a:p>
            <a:pPr>
              <a:defRPr/>
            </a:pPr>
            <a:r>
              <a:rPr lang="en-US" b="1" cap="all" dirty="0" smtClean="0">
                <a:solidFill>
                  <a:schemeClr val="bg1"/>
                </a:solidFill>
                <a:latin typeface="Arial Bold" pitchFamily="34" charset="0"/>
                <a:cs typeface="Arial Bold" pitchFamily="34" charset="0"/>
              </a:rPr>
              <a:t>ADM, Strategic Services, </a:t>
            </a:r>
            <a:r>
              <a:rPr lang="en-US" b="1" cap="all" dirty="0" err="1" smtClean="0">
                <a:solidFill>
                  <a:schemeClr val="bg1"/>
                </a:solidFill>
                <a:latin typeface="Arial Bold" pitchFamily="34" charset="0"/>
                <a:cs typeface="Arial Bold" pitchFamily="34" charset="0"/>
              </a:rPr>
              <a:t>alberta</a:t>
            </a:r>
            <a:r>
              <a:rPr lang="en-US" b="1" cap="all" dirty="0" smtClean="0">
                <a:solidFill>
                  <a:schemeClr val="bg1"/>
                </a:solidFill>
                <a:latin typeface="Arial Bold" pitchFamily="34" charset="0"/>
                <a:cs typeface="Arial Bold" pitchFamily="34" charset="0"/>
              </a:rPr>
              <a:t> education</a:t>
            </a:r>
            <a:endParaRPr lang="en-US" b="1" cap="all" dirty="0">
              <a:solidFill>
                <a:schemeClr val="bg1"/>
              </a:solidFill>
              <a:latin typeface="Arial Bold" pitchFamily="34" charset="0"/>
              <a:cs typeface="Arial Bold" pitchFamily="34" charset="0"/>
            </a:endParaRPr>
          </a:p>
        </p:txBody>
      </p:sp>
      <p:sp>
        <p:nvSpPr>
          <p:cNvPr id="7" name="Slide Number Placeholder 6"/>
          <p:cNvSpPr>
            <a:spLocks noGrp="1"/>
          </p:cNvSpPr>
          <p:nvPr>
            <p:ph type="sldNum" sz="quarter" idx="12"/>
          </p:nvPr>
        </p:nvSpPr>
        <p:spPr/>
        <p:txBody>
          <a:bodyPr/>
          <a:lstStyle/>
          <a:p>
            <a:pPr>
              <a:defRPr/>
            </a:pPr>
            <a:fld id="{39CA5618-37DD-4883-B8A9-B17B34C133B8}" type="slidenum">
              <a:rPr lang="en-US" smtClean="0"/>
              <a:pPr>
                <a:defRPr/>
              </a:pPr>
              <a:t>1</a:t>
            </a:fld>
            <a:endParaRPr lang="en-US" dirty="0"/>
          </a:p>
        </p:txBody>
      </p:sp>
      <p:pic>
        <p:nvPicPr>
          <p:cNvPr id="2054" name="Picture 6" descr="AB Logo blue CMYK - no tagline.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613525" y="5748338"/>
            <a:ext cx="2414588" cy="944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4" descr="ABED_ppt_blue-side-1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8" name="Rectangle 12"/>
          <p:cNvSpPr>
            <a:spLocks noChangeArrowheads="1"/>
          </p:cNvSpPr>
          <p:nvPr/>
        </p:nvSpPr>
        <p:spPr bwMode="auto">
          <a:xfrm>
            <a:off x="1338262" y="737929"/>
            <a:ext cx="6467475"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800" b="1" dirty="0"/>
              <a:t>Specialized Supports and Services</a:t>
            </a:r>
            <a:endParaRPr lang="en-US" sz="2800" dirty="0"/>
          </a:p>
          <a:p>
            <a:endParaRPr lang="en-US" dirty="0"/>
          </a:p>
          <a:p>
            <a:endParaRPr lang="en-US" b="1" dirty="0" smtClean="0"/>
          </a:p>
          <a:p>
            <a:r>
              <a:rPr lang="en-US" sz="2400" b="1" dirty="0" smtClean="0"/>
              <a:t>Policy </a:t>
            </a:r>
            <a:r>
              <a:rPr lang="en-US" sz="2400" b="1" dirty="0"/>
              <a:t>Shift: </a:t>
            </a:r>
            <a:r>
              <a:rPr lang="en-US" sz="2400" dirty="0"/>
              <a:t>Describe the provision </a:t>
            </a:r>
            <a:r>
              <a:rPr lang="en-US" sz="2400" dirty="0" smtClean="0"/>
              <a:t>of </a:t>
            </a:r>
            <a:r>
              <a:rPr lang="en-US" sz="2400" dirty="0"/>
              <a:t>specialized supports and services.</a:t>
            </a:r>
          </a:p>
          <a:p>
            <a:endParaRPr lang="en-US" dirty="0"/>
          </a:p>
          <a:p>
            <a:endParaRPr lang="en-US" dirty="0"/>
          </a:p>
          <a:p>
            <a:endParaRPr lang="en-US" dirty="0"/>
          </a:p>
        </p:txBody>
      </p:sp>
      <p:sp>
        <p:nvSpPr>
          <p:cNvPr id="2" name="Slide Number Placeholder 1"/>
          <p:cNvSpPr>
            <a:spLocks noGrp="1"/>
          </p:cNvSpPr>
          <p:nvPr>
            <p:ph type="sldNum" sz="quarter" idx="12"/>
          </p:nvPr>
        </p:nvSpPr>
        <p:spPr/>
        <p:txBody>
          <a:bodyPr/>
          <a:lstStyle/>
          <a:p>
            <a:pPr>
              <a:defRPr/>
            </a:pPr>
            <a:fld id="{12FB0F6D-7143-4586-AF71-95269A88EA4A}" type="slidenum">
              <a:rPr lang="en-US" smtClean="0"/>
              <a:pPr>
                <a:defRPr/>
              </a:pPr>
              <a:t>10</a:t>
            </a:fld>
            <a:endParaRPr lang="en-US" dirty="0"/>
          </a:p>
        </p:txBody>
      </p:sp>
    </p:spTree>
  </p:cSld>
  <p:clrMapOvr>
    <a:masterClrMapping/>
  </p:clrMapOvr>
  <p:transition spd="med">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4" descr="ABED_ppt_blue-side-1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2" name="Rectangle 12"/>
          <p:cNvSpPr>
            <a:spLocks noChangeArrowheads="1"/>
          </p:cNvSpPr>
          <p:nvPr/>
        </p:nvSpPr>
        <p:spPr bwMode="auto">
          <a:xfrm>
            <a:off x="1341437" y="608013"/>
            <a:ext cx="7153275"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800" b="1" dirty="0"/>
              <a:t>New Requirements for Early Childhood Services Programs</a:t>
            </a:r>
            <a:endParaRPr lang="en-US" sz="2800" dirty="0"/>
          </a:p>
          <a:p>
            <a:endParaRPr lang="en-US" dirty="0"/>
          </a:p>
          <a:p>
            <a:pPr>
              <a:lnSpc>
                <a:spcPct val="150000"/>
              </a:lnSpc>
            </a:pPr>
            <a:endParaRPr lang="en-US" b="1" dirty="0"/>
          </a:p>
          <a:p>
            <a:pPr>
              <a:lnSpc>
                <a:spcPct val="150000"/>
              </a:lnSpc>
            </a:pPr>
            <a:endParaRPr lang="en-US" b="1" dirty="0"/>
          </a:p>
          <a:p>
            <a:pPr>
              <a:lnSpc>
                <a:spcPct val="150000"/>
              </a:lnSpc>
            </a:pPr>
            <a:endParaRPr lang="en-US" b="1" dirty="0"/>
          </a:p>
          <a:p>
            <a:pPr>
              <a:lnSpc>
                <a:spcPct val="150000"/>
              </a:lnSpc>
            </a:pPr>
            <a:endParaRPr lang="en-US" b="1" dirty="0"/>
          </a:p>
          <a:p>
            <a:pPr>
              <a:lnSpc>
                <a:spcPct val="150000"/>
              </a:lnSpc>
            </a:pPr>
            <a:endParaRPr lang="en-US" b="1" dirty="0"/>
          </a:p>
          <a:p>
            <a:endParaRPr lang="en-US" dirty="0"/>
          </a:p>
          <a:p>
            <a:endParaRPr lang="en-US" dirty="0"/>
          </a:p>
          <a:p>
            <a:endParaRPr lang="en-US" dirty="0"/>
          </a:p>
        </p:txBody>
      </p:sp>
      <p:sp>
        <p:nvSpPr>
          <p:cNvPr id="32774" name="Rectangle 5"/>
          <p:cNvSpPr>
            <a:spLocks noChangeArrowheads="1"/>
          </p:cNvSpPr>
          <p:nvPr/>
        </p:nvSpPr>
        <p:spPr bwMode="auto">
          <a:xfrm>
            <a:off x="1462088" y="1934917"/>
            <a:ext cx="5983741"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400" b="1" dirty="0"/>
              <a:t>Policy Shift: </a:t>
            </a:r>
            <a:r>
              <a:rPr lang="en-US" sz="2400" dirty="0"/>
              <a:t>Early childhood development will be enhanced and strengthened by extending certain rights and benefits currently given to students, age 6 and over, to all children registered in an early childhood services program offered by a board.</a:t>
            </a:r>
          </a:p>
        </p:txBody>
      </p:sp>
      <p:sp>
        <p:nvSpPr>
          <p:cNvPr id="2" name="Slide Number Placeholder 1"/>
          <p:cNvSpPr>
            <a:spLocks noGrp="1"/>
          </p:cNvSpPr>
          <p:nvPr>
            <p:ph type="sldNum" sz="quarter" idx="12"/>
          </p:nvPr>
        </p:nvSpPr>
        <p:spPr/>
        <p:txBody>
          <a:bodyPr/>
          <a:lstStyle/>
          <a:p>
            <a:pPr>
              <a:defRPr/>
            </a:pPr>
            <a:fld id="{12FB0F6D-7143-4586-AF71-95269A88EA4A}" type="slidenum">
              <a:rPr lang="en-US" smtClean="0"/>
              <a:pPr>
                <a:defRPr/>
              </a:pPr>
              <a:t>11</a:t>
            </a:fld>
            <a:endParaRPr lang="en-US" dirty="0"/>
          </a:p>
        </p:txBody>
      </p:sp>
    </p:spTree>
  </p:cSld>
  <p:clrMapOvr>
    <a:masterClrMapping/>
  </p:clrMapOvr>
  <p:transition spd="med">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4" descr="ABED_ppt_blue-side-1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8" name="Rectangle 12"/>
          <p:cNvSpPr>
            <a:spLocks noChangeArrowheads="1"/>
          </p:cNvSpPr>
          <p:nvPr/>
        </p:nvSpPr>
        <p:spPr bwMode="auto">
          <a:xfrm>
            <a:off x="1341438" y="840856"/>
            <a:ext cx="6900603"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800" b="1" dirty="0" smtClean="0"/>
              <a:t>Provide </a:t>
            </a:r>
            <a:r>
              <a:rPr lang="en-US" sz="2800" b="1" dirty="0"/>
              <a:t>boards with natural person powers</a:t>
            </a:r>
          </a:p>
          <a:p>
            <a:endParaRPr lang="en-US" b="1" dirty="0"/>
          </a:p>
          <a:p>
            <a:r>
              <a:rPr lang="en-US" sz="2400" b="1" dirty="0"/>
              <a:t>Policy Shift: </a:t>
            </a:r>
            <a:r>
              <a:rPr lang="en-US" sz="2400" dirty="0"/>
              <a:t>Provide natural person powers to school boards within the prescribed educational focus of boards, with appropriate qualifications and limitations over taxation power, borrowing authority and such other limits as set out in the Act.</a:t>
            </a:r>
          </a:p>
          <a:p>
            <a:endParaRPr lang="en-US" b="1" dirty="0"/>
          </a:p>
          <a:p>
            <a:endParaRPr lang="en-US" b="1" dirty="0"/>
          </a:p>
          <a:p>
            <a:endParaRPr lang="en-US" b="1" dirty="0"/>
          </a:p>
          <a:p>
            <a:endParaRPr lang="en-US" dirty="0"/>
          </a:p>
          <a:p>
            <a:pPr>
              <a:lnSpc>
                <a:spcPct val="150000"/>
              </a:lnSpc>
            </a:pPr>
            <a:endParaRPr lang="en-US" dirty="0"/>
          </a:p>
        </p:txBody>
      </p:sp>
      <p:sp>
        <p:nvSpPr>
          <p:cNvPr id="2" name="Slide Number Placeholder 1"/>
          <p:cNvSpPr>
            <a:spLocks noGrp="1"/>
          </p:cNvSpPr>
          <p:nvPr>
            <p:ph type="sldNum" sz="quarter" idx="12"/>
          </p:nvPr>
        </p:nvSpPr>
        <p:spPr/>
        <p:txBody>
          <a:bodyPr/>
          <a:lstStyle/>
          <a:p>
            <a:pPr>
              <a:defRPr/>
            </a:pPr>
            <a:fld id="{12FB0F6D-7143-4586-AF71-95269A88EA4A}" type="slidenum">
              <a:rPr lang="en-US" smtClean="0"/>
              <a:pPr>
                <a:defRPr/>
              </a:pPr>
              <a:t>12</a:t>
            </a:fld>
            <a:endParaRPr lang="en-US" dirty="0"/>
          </a:p>
        </p:txBody>
      </p:sp>
    </p:spTree>
  </p:cSld>
  <p:clrMapOvr>
    <a:masterClrMapping/>
  </p:clrMapOvr>
  <p:transition spd="med">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4" descr="ABED_ppt_blue-side-1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2" name="Rectangle 12"/>
          <p:cNvSpPr>
            <a:spLocks noChangeArrowheads="1"/>
          </p:cNvSpPr>
          <p:nvPr/>
        </p:nvSpPr>
        <p:spPr bwMode="auto">
          <a:xfrm>
            <a:off x="1341438" y="739799"/>
            <a:ext cx="6467475" cy="454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800" b="1" dirty="0" smtClean="0"/>
              <a:t>Change </a:t>
            </a:r>
            <a:r>
              <a:rPr lang="en-US" sz="2800" b="1" dirty="0"/>
              <a:t>procedural requirements in the establishment of separate school districts</a:t>
            </a:r>
          </a:p>
          <a:p>
            <a:endParaRPr lang="en-US" b="1" dirty="0"/>
          </a:p>
          <a:p>
            <a:r>
              <a:rPr lang="en-US" sz="2400" b="1" dirty="0"/>
              <a:t>Policy Shift: </a:t>
            </a:r>
            <a:r>
              <a:rPr lang="en-US" sz="2400" dirty="0"/>
              <a:t>Realign requirements in the determination of the separate school establishment area and in the openness and transparency of the separate school establishment process. Change procedural details in the establishment of separate school districts.</a:t>
            </a:r>
          </a:p>
          <a:p>
            <a:endParaRPr lang="en-US" b="1" dirty="0"/>
          </a:p>
          <a:p>
            <a:endParaRPr lang="en-US" b="1" dirty="0"/>
          </a:p>
          <a:p>
            <a:endParaRPr lang="en-US" b="1" dirty="0"/>
          </a:p>
          <a:p>
            <a:endParaRPr lang="en-US" dirty="0"/>
          </a:p>
          <a:p>
            <a:pPr>
              <a:lnSpc>
                <a:spcPct val="150000"/>
              </a:lnSpc>
            </a:pPr>
            <a:endParaRPr lang="en-US" dirty="0"/>
          </a:p>
        </p:txBody>
      </p:sp>
      <p:sp>
        <p:nvSpPr>
          <p:cNvPr id="2" name="Slide Number Placeholder 1"/>
          <p:cNvSpPr>
            <a:spLocks noGrp="1"/>
          </p:cNvSpPr>
          <p:nvPr>
            <p:ph type="sldNum" sz="quarter" idx="12"/>
          </p:nvPr>
        </p:nvSpPr>
        <p:spPr/>
        <p:txBody>
          <a:bodyPr/>
          <a:lstStyle/>
          <a:p>
            <a:pPr>
              <a:defRPr/>
            </a:pPr>
            <a:fld id="{12FB0F6D-7143-4586-AF71-95269A88EA4A}" type="slidenum">
              <a:rPr lang="en-US" smtClean="0"/>
              <a:pPr>
                <a:defRPr/>
              </a:pPr>
              <a:t>13</a:t>
            </a:fld>
            <a:endParaRPr lang="en-US" dirty="0"/>
          </a:p>
        </p:txBody>
      </p:sp>
    </p:spTree>
  </p:cSld>
  <p:clrMapOvr>
    <a:masterClrMapping/>
  </p:clrMapOvr>
  <p:transition spd="med">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4" descr="ABED_ppt_blue-side-1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12"/>
          <p:cNvSpPr>
            <a:spLocks noChangeArrowheads="1"/>
          </p:cNvSpPr>
          <p:nvPr/>
        </p:nvSpPr>
        <p:spPr bwMode="auto">
          <a:xfrm>
            <a:off x="1338262" y="1156494"/>
            <a:ext cx="6467475" cy="454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800" b="1" dirty="0" smtClean="0"/>
              <a:t>Separate </a:t>
            </a:r>
            <a:r>
              <a:rPr lang="en-US" sz="2800" b="1" dirty="0"/>
              <a:t>School Electors</a:t>
            </a:r>
          </a:p>
          <a:p>
            <a:endParaRPr lang="en-US" b="1" dirty="0"/>
          </a:p>
          <a:p>
            <a:r>
              <a:rPr lang="en-US" sz="2400" b="1" dirty="0"/>
              <a:t>Policy Shift: </a:t>
            </a:r>
            <a:r>
              <a:rPr lang="en-US" sz="2400" dirty="0"/>
              <a:t>Allow separate school electors to decide in which jurisdiction, public or separate, they may vote or run for election as a trustee.</a:t>
            </a:r>
          </a:p>
          <a:p>
            <a:endParaRPr lang="en-US" b="1" dirty="0"/>
          </a:p>
          <a:p>
            <a:endParaRPr lang="en-US" b="1" dirty="0"/>
          </a:p>
          <a:p>
            <a:endParaRPr lang="en-US" b="1" dirty="0"/>
          </a:p>
          <a:p>
            <a:endParaRPr lang="en-US" dirty="0"/>
          </a:p>
          <a:p>
            <a:pPr>
              <a:lnSpc>
                <a:spcPct val="150000"/>
              </a:lnSpc>
            </a:pPr>
            <a:endParaRPr lang="en-US" dirty="0"/>
          </a:p>
        </p:txBody>
      </p:sp>
      <p:sp>
        <p:nvSpPr>
          <p:cNvPr id="2" name="Slide Number Placeholder 1"/>
          <p:cNvSpPr>
            <a:spLocks noGrp="1"/>
          </p:cNvSpPr>
          <p:nvPr>
            <p:ph type="sldNum" sz="quarter" idx="12"/>
          </p:nvPr>
        </p:nvSpPr>
        <p:spPr/>
        <p:txBody>
          <a:bodyPr/>
          <a:lstStyle/>
          <a:p>
            <a:pPr>
              <a:defRPr/>
            </a:pPr>
            <a:fld id="{12FB0F6D-7143-4586-AF71-95269A88EA4A}" type="slidenum">
              <a:rPr lang="en-US" smtClean="0"/>
              <a:pPr>
                <a:defRPr/>
              </a:pPr>
              <a:t>14</a:t>
            </a:fld>
            <a:endParaRPr lang="en-US" dirty="0"/>
          </a:p>
        </p:txBody>
      </p:sp>
    </p:spTree>
  </p:cSld>
  <p:clrMapOvr>
    <a:masterClrMapping/>
  </p:clrMapOvr>
  <p:transition spd="med">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4" descr="ABED_ppt_blue-side-1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0" name="Rectangle 12"/>
          <p:cNvSpPr>
            <a:spLocks noChangeArrowheads="1"/>
          </p:cNvSpPr>
          <p:nvPr/>
        </p:nvSpPr>
        <p:spPr bwMode="auto">
          <a:xfrm>
            <a:off x="1338262" y="1097280"/>
            <a:ext cx="6467475" cy="454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2400" b="1" dirty="0"/>
          </a:p>
          <a:p>
            <a:r>
              <a:rPr lang="en-US" sz="2800" b="1" dirty="0"/>
              <a:t>Audit Committee</a:t>
            </a:r>
          </a:p>
          <a:p>
            <a:endParaRPr lang="en-US" b="1" dirty="0"/>
          </a:p>
          <a:p>
            <a:r>
              <a:rPr lang="en-US" sz="2400" b="1" dirty="0"/>
              <a:t>Policy Shift: </a:t>
            </a:r>
            <a:r>
              <a:rPr lang="en-US" sz="2400" dirty="0"/>
              <a:t>Require boards to establish an audit committee.</a:t>
            </a:r>
          </a:p>
          <a:p>
            <a:endParaRPr lang="en-US" b="1" dirty="0"/>
          </a:p>
          <a:p>
            <a:endParaRPr lang="en-US" b="1" dirty="0"/>
          </a:p>
          <a:p>
            <a:endParaRPr lang="en-US" b="1" dirty="0"/>
          </a:p>
          <a:p>
            <a:endParaRPr lang="en-US" dirty="0"/>
          </a:p>
          <a:p>
            <a:pPr>
              <a:lnSpc>
                <a:spcPct val="150000"/>
              </a:lnSpc>
            </a:pPr>
            <a:endParaRPr lang="en-US" dirty="0"/>
          </a:p>
        </p:txBody>
      </p:sp>
      <p:sp>
        <p:nvSpPr>
          <p:cNvPr id="2" name="Slide Number Placeholder 1"/>
          <p:cNvSpPr>
            <a:spLocks noGrp="1"/>
          </p:cNvSpPr>
          <p:nvPr>
            <p:ph type="sldNum" sz="quarter" idx="12"/>
          </p:nvPr>
        </p:nvSpPr>
        <p:spPr/>
        <p:txBody>
          <a:bodyPr/>
          <a:lstStyle/>
          <a:p>
            <a:pPr>
              <a:defRPr/>
            </a:pPr>
            <a:fld id="{12FB0F6D-7143-4586-AF71-95269A88EA4A}" type="slidenum">
              <a:rPr lang="en-US" smtClean="0"/>
              <a:pPr>
                <a:defRPr/>
              </a:pPr>
              <a:t>15</a:t>
            </a:fld>
            <a:endParaRPr lang="en-US" dirty="0"/>
          </a:p>
        </p:txBody>
      </p:sp>
    </p:spTree>
  </p:cSld>
  <p:clrMapOvr>
    <a:masterClrMapping/>
  </p:clrMapOvr>
  <p:transition spd="med">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4" descr="ABED_ppt_blue-side-1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2" name="Rectangle 12"/>
          <p:cNvSpPr>
            <a:spLocks noChangeArrowheads="1"/>
          </p:cNvSpPr>
          <p:nvPr/>
        </p:nvSpPr>
        <p:spPr bwMode="auto">
          <a:xfrm>
            <a:off x="1341438" y="909184"/>
            <a:ext cx="6467475" cy="454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800" b="1" dirty="0" smtClean="0"/>
              <a:t>Clarify </a:t>
            </a:r>
            <a:r>
              <a:rPr lang="en-US" sz="2800" b="1" dirty="0"/>
              <a:t>Student Fees</a:t>
            </a:r>
          </a:p>
          <a:p>
            <a:endParaRPr lang="en-US" b="1" dirty="0"/>
          </a:p>
          <a:p>
            <a:r>
              <a:rPr lang="en-US" sz="2400" b="1" dirty="0"/>
              <a:t>Policy Shift: </a:t>
            </a:r>
            <a:r>
              <a:rPr lang="en-US" sz="2400" dirty="0"/>
              <a:t>Provide that school boards may charge student fees in accordance with the regulations, and provide the Minister with the authority to make regulations respecting student fees.</a:t>
            </a:r>
          </a:p>
          <a:p>
            <a:endParaRPr lang="en-US" b="1" dirty="0"/>
          </a:p>
          <a:p>
            <a:endParaRPr lang="en-US" b="1" dirty="0"/>
          </a:p>
          <a:p>
            <a:endParaRPr lang="en-US" b="1" dirty="0"/>
          </a:p>
          <a:p>
            <a:endParaRPr lang="en-US" dirty="0"/>
          </a:p>
          <a:p>
            <a:pPr>
              <a:lnSpc>
                <a:spcPct val="150000"/>
              </a:lnSpc>
            </a:pPr>
            <a:endParaRPr lang="en-US" dirty="0"/>
          </a:p>
        </p:txBody>
      </p:sp>
      <p:sp>
        <p:nvSpPr>
          <p:cNvPr id="2" name="Slide Number Placeholder 1"/>
          <p:cNvSpPr>
            <a:spLocks noGrp="1"/>
          </p:cNvSpPr>
          <p:nvPr>
            <p:ph type="sldNum" sz="quarter" idx="12"/>
          </p:nvPr>
        </p:nvSpPr>
        <p:spPr/>
        <p:txBody>
          <a:bodyPr/>
          <a:lstStyle/>
          <a:p>
            <a:pPr>
              <a:defRPr/>
            </a:pPr>
            <a:fld id="{12FB0F6D-7143-4586-AF71-95269A88EA4A}" type="slidenum">
              <a:rPr lang="en-US" smtClean="0"/>
              <a:pPr>
                <a:defRPr/>
              </a:pPr>
              <a:t>16</a:t>
            </a:fld>
            <a:endParaRPr lang="en-US" dirty="0"/>
          </a:p>
        </p:txBody>
      </p:sp>
    </p:spTree>
  </p:cSld>
  <p:clrMapOvr>
    <a:masterClrMapping/>
  </p:clrMapOvr>
  <p:transition spd="med">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4" descr="ABED_ppt_blue-side-1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3175"/>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0" name="Rectangle 12"/>
          <p:cNvSpPr>
            <a:spLocks noChangeArrowheads="1"/>
          </p:cNvSpPr>
          <p:nvPr/>
        </p:nvSpPr>
        <p:spPr bwMode="auto">
          <a:xfrm>
            <a:off x="1341438" y="1774825"/>
            <a:ext cx="6467475" cy="424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2000"/>
          </a:p>
          <a:p>
            <a:r>
              <a:rPr lang="en-US" sz="2000"/>
              <a:t> </a:t>
            </a:r>
          </a:p>
          <a:p>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endParaRPr lang="en-US"/>
          </a:p>
          <a:p>
            <a:endParaRPr lang="en-US"/>
          </a:p>
        </p:txBody>
      </p:sp>
      <p:sp>
        <p:nvSpPr>
          <p:cNvPr id="5" name="Slide Number Placeholder 4"/>
          <p:cNvSpPr>
            <a:spLocks noGrp="1"/>
          </p:cNvSpPr>
          <p:nvPr>
            <p:ph type="sldNum" sz="quarter" idx="12"/>
          </p:nvPr>
        </p:nvSpPr>
        <p:spPr/>
        <p:txBody>
          <a:bodyPr/>
          <a:lstStyle/>
          <a:p>
            <a:pPr>
              <a:defRPr/>
            </a:pPr>
            <a:fld id="{FA35DAB6-264C-46E3-A002-940E7EE3EF39}" type="slidenum">
              <a:rPr lang="en-US" smtClean="0"/>
              <a:pPr>
                <a:defRPr/>
              </a:pPr>
              <a:t>17</a:t>
            </a:fld>
            <a:endParaRPr lang="en-US" dirty="0"/>
          </a:p>
        </p:txBody>
      </p:sp>
      <p:sp>
        <p:nvSpPr>
          <p:cNvPr id="24582" name="Rectangle 5"/>
          <p:cNvSpPr>
            <a:spLocks noChangeArrowheads="1"/>
          </p:cNvSpPr>
          <p:nvPr/>
        </p:nvSpPr>
        <p:spPr bwMode="auto">
          <a:xfrm>
            <a:off x="1586205" y="1460807"/>
            <a:ext cx="622270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800" b="1" dirty="0"/>
              <a:t>PART 2: Changes or new shifts </a:t>
            </a:r>
          </a:p>
          <a:p>
            <a:r>
              <a:rPr lang="en-US" sz="2800" b="1" dirty="0"/>
              <a:t>               from the </a:t>
            </a:r>
            <a:r>
              <a:rPr lang="en-US" sz="2800" b="1" i="1" dirty="0"/>
              <a:t>School Act </a:t>
            </a:r>
          </a:p>
          <a:p>
            <a:r>
              <a:rPr lang="en-US" sz="2800" b="1" i="1" dirty="0"/>
              <a:t>			 </a:t>
            </a:r>
            <a:r>
              <a:rPr lang="en-US" sz="2800" b="1" dirty="0"/>
              <a:t>in Bill 3</a:t>
            </a:r>
            <a:endParaRPr lang="en-US" sz="2800" dirty="0"/>
          </a:p>
        </p:txBody>
      </p:sp>
    </p:spTree>
    <p:extLst>
      <p:ext uri="{BB962C8B-B14F-4D97-AF65-F5344CB8AC3E}">
        <p14:creationId xmlns:p14="http://schemas.microsoft.com/office/powerpoint/2010/main" val="391475997"/>
      </p:ext>
    </p:extLst>
  </p:cSld>
  <p:clrMapOvr>
    <a:masterClrMapping/>
  </p:clrMapOvr>
  <p:transition spd="med">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4" descr="ABED_ppt_blue-side-1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Rectangle 12"/>
          <p:cNvSpPr>
            <a:spLocks noChangeArrowheads="1"/>
          </p:cNvSpPr>
          <p:nvPr/>
        </p:nvSpPr>
        <p:spPr bwMode="auto">
          <a:xfrm>
            <a:off x="1310951" y="879231"/>
            <a:ext cx="6772275" cy="4831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800" b="1" dirty="0" smtClean="0"/>
              <a:t>Definition of “bullying”</a:t>
            </a:r>
            <a:endParaRPr lang="en-US" sz="2800" b="1" dirty="0"/>
          </a:p>
          <a:p>
            <a:endParaRPr lang="en-US" b="1" dirty="0"/>
          </a:p>
          <a:p>
            <a:r>
              <a:rPr lang="en-CA" sz="2400" b="1" dirty="0" smtClean="0"/>
              <a:t>Policy shift</a:t>
            </a:r>
            <a:r>
              <a:rPr lang="en-CA" sz="2400" dirty="0" smtClean="0"/>
              <a:t>:</a:t>
            </a:r>
            <a:r>
              <a:rPr lang="en-CA" sz="2400" b="1" i="1" dirty="0" smtClean="0"/>
              <a:t> </a:t>
            </a:r>
            <a:r>
              <a:rPr lang="en-US" sz="2400" dirty="0" smtClean="0"/>
              <a:t>Broaden the definition of the term “bullying” to include behaviour from an “individual in the school community” and not just a “student”.</a:t>
            </a:r>
            <a:endParaRPr lang="en-US" sz="2400" b="1" dirty="0" smtClean="0"/>
          </a:p>
          <a:p>
            <a:endParaRPr lang="en-US" sz="2400" dirty="0"/>
          </a:p>
          <a:p>
            <a:endParaRPr lang="en-US" dirty="0"/>
          </a:p>
        </p:txBody>
      </p:sp>
      <p:sp>
        <p:nvSpPr>
          <p:cNvPr id="3" name="Slide Number Placeholder 2"/>
          <p:cNvSpPr>
            <a:spLocks noGrp="1"/>
          </p:cNvSpPr>
          <p:nvPr>
            <p:ph type="sldNum" sz="quarter" idx="12"/>
          </p:nvPr>
        </p:nvSpPr>
        <p:spPr/>
        <p:txBody>
          <a:bodyPr/>
          <a:lstStyle/>
          <a:p>
            <a:pPr>
              <a:defRPr/>
            </a:pPr>
            <a:fld id="{12FB0F6D-7143-4586-AF71-95269A88EA4A}" type="slidenum">
              <a:rPr lang="en-US" smtClean="0"/>
              <a:pPr>
                <a:defRPr/>
              </a:pPr>
              <a:t>18</a:t>
            </a:fld>
            <a:endParaRPr lang="en-US" dirty="0"/>
          </a:p>
        </p:txBody>
      </p:sp>
    </p:spTree>
    <p:extLst>
      <p:ext uri="{BB962C8B-B14F-4D97-AF65-F5344CB8AC3E}">
        <p14:creationId xmlns:p14="http://schemas.microsoft.com/office/powerpoint/2010/main" val="2346864399"/>
      </p:ext>
    </p:extLst>
  </p:cSld>
  <p:clrMapOvr>
    <a:masterClrMapping/>
  </p:clrMapOvr>
  <p:transition spd="med">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4" descr="ABED_ppt_blue-side-1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8" name="Rectangle 12"/>
          <p:cNvSpPr>
            <a:spLocks noChangeArrowheads="1"/>
          </p:cNvSpPr>
          <p:nvPr/>
        </p:nvSpPr>
        <p:spPr bwMode="auto">
          <a:xfrm>
            <a:off x="1467686" y="720969"/>
            <a:ext cx="6811127" cy="5421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800" b="1" dirty="0"/>
              <a:t>Application to establish a charter school</a:t>
            </a:r>
          </a:p>
          <a:p>
            <a:endParaRPr lang="en-CA" sz="2400" b="1" dirty="0">
              <a:solidFill>
                <a:prstClr val="black"/>
              </a:solidFill>
            </a:endParaRPr>
          </a:p>
          <a:p>
            <a:r>
              <a:rPr lang="en-CA" sz="2400" b="1" dirty="0" smtClean="0">
                <a:solidFill>
                  <a:prstClr val="black"/>
                </a:solidFill>
              </a:rPr>
              <a:t>Policy shift</a:t>
            </a:r>
            <a:r>
              <a:rPr lang="en-CA" sz="2400" dirty="0" smtClean="0">
                <a:solidFill>
                  <a:prstClr val="black"/>
                </a:solidFill>
              </a:rPr>
              <a:t>:</a:t>
            </a:r>
            <a:r>
              <a:rPr lang="en-CA" sz="2400" b="1" i="1" dirty="0" smtClean="0">
                <a:solidFill>
                  <a:prstClr val="black"/>
                </a:solidFill>
              </a:rPr>
              <a:t> </a:t>
            </a:r>
            <a:r>
              <a:rPr lang="en-CA" sz="2400" dirty="0">
                <a:solidFill>
                  <a:prstClr val="black"/>
                </a:solidFill>
              </a:rPr>
              <a:t>En</a:t>
            </a:r>
            <a:r>
              <a:rPr lang="en-US" sz="2400" dirty="0">
                <a:solidFill>
                  <a:prstClr val="black"/>
                </a:solidFill>
              </a:rPr>
              <a:t>sure a charter school application can only be made if the board of the division in which the school is to be established refuses to establish a similar alternative program. </a:t>
            </a:r>
          </a:p>
          <a:p>
            <a:endParaRPr lang="en-US" sz="2000" dirty="0">
              <a:solidFill>
                <a:prstClr val="black"/>
              </a:solidFill>
            </a:endParaRPr>
          </a:p>
          <a:p>
            <a:r>
              <a:rPr lang="en-US" sz="2800" b="1" dirty="0"/>
              <a:t>Operation of a charter school</a:t>
            </a:r>
          </a:p>
          <a:p>
            <a:endParaRPr lang="en-CA" sz="2000" b="1" dirty="0">
              <a:solidFill>
                <a:prstClr val="black"/>
              </a:solidFill>
            </a:endParaRPr>
          </a:p>
          <a:p>
            <a:r>
              <a:rPr lang="en-CA" sz="2400" b="1" dirty="0">
                <a:solidFill>
                  <a:prstClr val="black"/>
                </a:solidFill>
              </a:rPr>
              <a:t>Policy shift</a:t>
            </a:r>
            <a:r>
              <a:rPr lang="en-CA" sz="2400" dirty="0">
                <a:solidFill>
                  <a:prstClr val="black"/>
                </a:solidFill>
              </a:rPr>
              <a:t>:</a:t>
            </a:r>
            <a:r>
              <a:rPr lang="en-CA" sz="2400" b="1" i="1" dirty="0">
                <a:solidFill>
                  <a:prstClr val="black"/>
                </a:solidFill>
              </a:rPr>
              <a:t> </a:t>
            </a:r>
            <a:r>
              <a:rPr lang="en-GB" sz="2400" dirty="0" smtClean="0">
                <a:solidFill>
                  <a:prstClr val="black"/>
                </a:solidFill>
              </a:rPr>
              <a:t>Clarify </a:t>
            </a:r>
            <a:r>
              <a:rPr lang="en-GB" sz="2400" dirty="0">
                <a:solidFill>
                  <a:prstClr val="black"/>
                </a:solidFill>
              </a:rPr>
              <a:t>that an operator of a charter school is restricted to the operation of that charter school. </a:t>
            </a:r>
            <a:endParaRPr lang="en-US" sz="2400" dirty="0">
              <a:solidFill>
                <a:prstClr val="black"/>
              </a:solidFill>
            </a:endParaRPr>
          </a:p>
          <a:p>
            <a:pPr>
              <a:lnSpc>
                <a:spcPct val="150000"/>
              </a:lnSpc>
            </a:pPr>
            <a:endParaRPr lang="en-US" dirty="0">
              <a:solidFill>
                <a:prstClr val="black"/>
              </a:solidFill>
            </a:endParaRPr>
          </a:p>
        </p:txBody>
      </p:sp>
      <p:sp>
        <p:nvSpPr>
          <p:cNvPr id="2" name="Slide Number Placeholder 1"/>
          <p:cNvSpPr>
            <a:spLocks noGrp="1"/>
          </p:cNvSpPr>
          <p:nvPr>
            <p:ph type="sldNum" sz="quarter" idx="12"/>
          </p:nvPr>
        </p:nvSpPr>
        <p:spPr/>
        <p:txBody>
          <a:bodyPr/>
          <a:lstStyle/>
          <a:p>
            <a:pPr>
              <a:defRPr/>
            </a:pPr>
            <a:fld id="{0110E3FB-E198-44EB-A4A7-BED45FFBF32D}" type="slidenum">
              <a:rPr lang="en-US" smtClean="0"/>
              <a:pPr>
                <a:defRPr/>
              </a:pPr>
              <a:t>19</a:t>
            </a:fld>
            <a:endParaRPr lang="en-US"/>
          </a:p>
        </p:txBody>
      </p:sp>
    </p:spTree>
    <p:extLst>
      <p:ext uri="{BB962C8B-B14F-4D97-AF65-F5344CB8AC3E}">
        <p14:creationId xmlns:p14="http://schemas.microsoft.com/office/powerpoint/2010/main" val="421696977"/>
      </p:ext>
    </p:extLst>
  </p:cSld>
  <p:clrMapOvr>
    <a:masterClrMapping/>
  </p:clrMapOvr>
  <p:transition spd="med">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descr="ABED_ppt_blue-side-1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3175"/>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Box 7"/>
          <p:cNvSpPr txBox="1">
            <a:spLocks noChangeArrowheads="1"/>
          </p:cNvSpPr>
          <p:nvPr/>
        </p:nvSpPr>
        <p:spPr bwMode="auto">
          <a:xfrm>
            <a:off x="1341438" y="993775"/>
            <a:ext cx="7153275"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000">
                <a:solidFill>
                  <a:srgbClr val="00AAD2"/>
                </a:solidFill>
                <a:latin typeface="Arial Bold" pitchFamily="34" charset="0"/>
                <a:cs typeface="Arial Bold" pitchFamily="34" charset="0"/>
              </a:rPr>
              <a:t>Role of the Education Act</a:t>
            </a:r>
          </a:p>
        </p:txBody>
      </p:sp>
      <p:sp>
        <p:nvSpPr>
          <p:cNvPr id="11268" name="Rectangle 12"/>
          <p:cNvSpPr>
            <a:spLocks noChangeArrowheads="1"/>
          </p:cNvSpPr>
          <p:nvPr/>
        </p:nvSpPr>
        <p:spPr bwMode="auto">
          <a:xfrm>
            <a:off x="1341438" y="1774825"/>
            <a:ext cx="6467475" cy="4246563"/>
          </a:xfrm>
          <a:prstGeom prst="rect">
            <a:avLst/>
          </a:prstGeom>
          <a:noFill/>
          <a:ln w="9525">
            <a:noFill/>
            <a:miter lim="800000"/>
            <a:headEnd/>
            <a:tailEnd/>
          </a:ln>
        </p:spPr>
        <p:txBody>
          <a:bodyPr/>
          <a:lstStyle/>
          <a:p>
            <a:pPr marL="282575" indent="-282575">
              <a:spcAft>
                <a:spcPts val="1200"/>
              </a:spcAft>
              <a:buFont typeface="Wingdings" pitchFamily="2" charset="2"/>
              <a:buChar char="q"/>
              <a:defRPr/>
            </a:pPr>
            <a:r>
              <a:rPr lang="en-US" sz="2000" dirty="0"/>
              <a:t>Sets out the rights, responsibilities and authorities that different people and organizations play in the education system.</a:t>
            </a:r>
          </a:p>
          <a:p>
            <a:pPr marL="282575" indent="-282575">
              <a:spcAft>
                <a:spcPts val="1200"/>
              </a:spcAft>
              <a:buFont typeface="Wingdings" pitchFamily="2" charset="2"/>
              <a:buChar char="q"/>
              <a:defRPr/>
            </a:pPr>
            <a:r>
              <a:rPr lang="en-US" sz="2000" dirty="0"/>
              <a:t>Will replace the </a:t>
            </a:r>
            <a:r>
              <a:rPr lang="en-US" sz="2000" i="1" dirty="0"/>
              <a:t>School  Act</a:t>
            </a:r>
            <a:r>
              <a:rPr lang="en-US" sz="2000" dirty="0"/>
              <a:t>, which came into effect in 1988.</a:t>
            </a:r>
          </a:p>
          <a:p>
            <a:pPr marL="282575" indent="-282575">
              <a:spcAft>
                <a:spcPts val="1200"/>
              </a:spcAft>
              <a:buFont typeface="Wingdings" pitchFamily="2" charset="2"/>
              <a:buChar char="q"/>
              <a:defRPr/>
            </a:pPr>
            <a:r>
              <a:rPr lang="en-US" sz="2000" dirty="0"/>
              <a:t>Is a framework for education, and the regulations and policies which play a critical role.</a:t>
            </a:r>
          </a:p>
          <a:p>
            <a:pPr marL="282575" indent="-282575">
              <a:spcAft>
                <a:spcPts val="1200"/>
              </a:spcAft>
              <a:buFont typeface="Wingdings" pitchFamily="2" charset="2"/>
              <a:buChar char="q"/>
              <a:defRPr/>
            </a:pPr>
            <a:r>
              <a:rPr lang="en-US" sz="2000" dirty="0"/>
              <a:t>Social legislation, less prescriptive and regulatory than other types of legislation.</a:t>
            </a:r>
          </a:p>
          <a:p>
            <a:pPr>
              <a:defRPr/>
            </a:pPr>
            <a:endParaRPr lang="en-US" dirty="0"/>
          </a:p>
          <a:p>
            <a:pPr>
              <a:defRPr/>
            </a:pPr>
            <a:endParaRPr lang="en-US" dirty="0"/>
          </a:p>
        </p:txBody>
      </p:sp>
      <p:sp>
        <p:nvSpPr>
          <p:cNvPr id="5" name="Slide Number Placeholder 4"/>
          <p:cNvSpPr>
            <a:spLocks noGrp="1"/>
          </p:cNvSpPr>
          <p:nvPr>
            <p:ph type="sldNum" sz="quarter" idx="12"/>
          </p:nvPr>
        </p:nvSpPr>
        <p:spPr/>
        <p:txBody>
          <a:bodyPr/>
          <a:lstStyle/>
          <a:p>
            <a:pPr>
              <a:defRPr/>
            </a:pPr>
            <a:fld id="{8DE2367F-3F7F-4342-82DF-4866FFB59F75}" type="slidenum">
              <a:rPr lang="en-US" smtClean="0"/>
              <a:pPr>
                <a:defRPr/>
              </a:pPr>
              <a:t>2</a:t>
            </a:fld>
            <a:endParaRPr lang="en-US" dirty="0"/>
          </a:p>
        </p:txBody>
      </p:sp>
    </p:spTree>
    <p:extLst>
      <p:ext uri="{BB962C8B-B14F-4D97-AF65-F5344CB8AC3E}">
        <p14:creationId xmlns:p14="http://schemas.microsoft.com/office/powerpoint/2010/main" val="59788457"/>
      </p:ext>
    </p:extLst>
  </p:cSld>
  <p:clrMapOvr>
    <a:masterClrMapping/>
  </p:clrMapOvr>
  <p:transition spd="med">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4" descr="ABED_ppt_blue-side-1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8" name="Rectangle 12"/>
          <p:cNvSpPr>
            <a:spLocks noChangeArrowheads="1"/>
          </p:cNvSpPr>
          <p:nvPr/>
        </p:nvSpPr>
        <p:spPr bwMode="auto">
          <a:xfrm>
            <a:off x="1341438" y="720969"/>
            <a:ext cx="7064625" cy="4964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3200" b="1" dirty="0"/>
              <a:t>Francophone elector and </a:t>
            </a:r>
          </a:p>
          <a:p>
            <a:r>
              <a:rPr lang="en-US" sz="3200" b="1" dirty="0"/>
              <a:t>trustee eligibility</a:t>
            </a:r>
          </a:p>
          <a:p>
            <a:endParaRPr lang="en-CA" b="1" dirty="0">
              <a:solidFill>
                <a:prstClr val="black"/>
              </a:solidFill>
            </a:endParaRPr>
          </a:p>
          <a:p>
            <a:r>
              <a:rPr lang="en-CA" sz="2000" b="1" dirty="0" smtClean="0">
                <a:solidFill>
                  <a:prstClr val="black"/>
                </a:solidFill>
              </a:rPr>
              <a:t>Policy shifts</a:t>
            </a:r>
            <a:r>
              <a:rPr lang="en-CA" sz="2000" dirty="0" smtClean="0">
                <a:solidFill>
                  <a:prstClr val="black"/>
                </a:solidFill>
              </a:rPr>
              <a:t>:</a:t>
            </a:r>
            <a:r>
              <a:rPr lang="en-CA" sz="2000" b="1" i="1" dirty="0" smtClean="0">
                <a:solidFill>
                  <a:prstClr val="black"/>
                </a:solidFill>
              </a:rPr>
              <a:t> </a:t>
            </a:r>
          </a:p>
          <a:p>
            <a:pPr marL="285750" indent="-285750">
              <a:buFont typeface="Arial" pitchFamily="34" charset="0"/>
              <a:buChar char="•"/>
            </a:pPr>
            <a:r>
              <a:rPr lang="en-CA" sz="2000" dirty="0" smtClean="0">
                <a:solidFill>
                  <a:prstClr val="black"/>
                </a:solidFill>
              </a:rPr>
              <a:t>Remove </a:t>
            </a:r>
            <a:r>
              <a:rPr lang="en-CA" sz="2000" dirty="0">
                <a:solidFill>
                  <a:prstClr val="black"/>
                </a:solidFill>
              </a:rPr>
              <a:t>the requirement that an individual have a child enrolled in a school operated by the Francophone regional authority to vote in or run as a trustee in an election of a Francophone regional authority</a:t>
            </a:r>
            <a:r>
              <a:rPr lang="en-CA" sz="2000" dirty="0" smtClean="0">
                <a:solidFill>
                  <a:prstClr val="black"/>
                </a:solidFill>
              </a:rPr>
              <a:t>.</a:t>
            </a:r>
          </a:p>
          <a:p>
            <a:pPr marL="285750" indent="-285750">
              <a:buFont typeface="Arial" pitchFamily="34" charset="0"/>
              <a:buChar char="•"/>
            </a:pPr>
            <a:endParaRPr lang="en-CA" sz="2000" dirty="0" smtClean="0">
              <a:solidFill>
                <a:prstClr val="black"/>
              </a:solidFill>
            </a:endParaRPr>
          </a:p>
          <a:p>
            <a:pPr marL="285750" indent="-285750">
              <a:buFont typeface="Arial" pitchFamily="34" charset="0"/>
              <a:buChar char="•"/>
            </a:pPr>
            <a:r>
              <a:rPr lang="en-CA" sz="2000" dirty="0" smtClean="0">
                <a:solidFill>
                  <a:prstClr val="black"/>
                </a:solidFill>
              </a:rPr>
              <a:t>Clarify that, like other Albertans, Francophone electors may only vote in one election.</a:t>
            </a:r>
            <a:endParaRPr lang="en-CA" sz="2000" dirty="0">
              <a:solidFill>
                <a:prstClr val="black"/>
              </a:solidFill>
            </a:endParaRPr>
          </a:p>
          <a:p>
            <a:endParaRPr lang="en-CA" sz="2000" dirty="0">
              <a:solidFill>
                <a:prstClr val="black"/>
              </a:solidFill>
            </a:endParaRPr>
          </a:p>
          <a:p>
            <a:r>
              <a:rPr lang="en-CA" sz="2000" dirty="0">
                <a:solidFill>
                  <a:prstClr val="black"/>
                </a:solidFill>
              </a:rPr>
              <a:t>Maintain the current requirement that the elector be a Francophone (defined as a person who has rights under section 23 of the </a:t>
            </a:r>
            <a:r>
              <a:rPr lang="en-CA" sz="2000" i="1" dirty="0">
                <a:solidFill>
                  <a:prstClr val="black"/>
                </a:solidFill>
              </a:rPr>
              <a:t>Canadian Charter of Rights and Freedoms</a:t>
            </a:r>
            <a:r>
              <a:rPr lang="en-CA" sz="2000" dirty="0">
                <a:solidFill>
                  <a:prstClr val="black"/>
                </a:solidFill>
              </a:rPr>
              <a:t>).</a:t>
            </a:r>
            <a:endParaRPr lang="en-US" sz="2000" dirty="0">
              <a:solidFill>
                <a:prstClr val="black"/>
              </a:solidFill>
            </a:endParaRPr>
          </a:p>
          <a:p>
            <a:pPr>
              <a:lnSpc>
                <a:spcPct val="150000"/>
              </a:lnSpc>
            </a:pPr>
            <a:endParaRPr lang="en-US" dirty="0">
              <a:solidFill>
                <a:prstClr val="black"/>
              </a:solidFill>
            </a:endParaRPr>
          </a:p>
          <a:p>
            <a:endParaRPr lang="en-US" b="1" dirty="0">
              <a:solidFill>
                <a:prstClr val="black"/>
              </a:solidFill>
            </a:endParaRPr>
          </a:p>
          <a:p>
            <a:endParaRPr lang="en-US" b="1" dirty="0">
              <a:solidFill>
                <a:prstClr val="black"/>
              </a:solidFill>
            </a:endParaRPr>
          </a:p>
          <a:p>
            <a:endParaRPr lang="en-US" b="1" dirty="0">
              <a:solidFill>
                <a:prstClr val="black"/>
              </a:solidFill>
            </a:endParaRPr>
          </a:p>
          <a:p>
            <a:endParaRPr lang="en-US" dirty="0">
              <a:solidFill>
                <a:prstClr val="black"/>
              </a:solidFill>
            </a:endParaRPr>
          </a:p>
          <a:p>
            <a:pPr>
              <a:lnSpc>
                <a:spcPct val="150000"/>
              </a:lnSpc>
            </a:pPr>
            <a:endParaRPr lang="en-US" dirty="0">
              <a:solidFill>
                <a:prstClr val="black"/>
              </a:solidFill>
            </a:endParaRPr>
          </a:p>
        </p:txBody>
      </p:sp>
      <p:sp>
        <p:nvSpPr>
          <p:cNvPr id="2" name="Slide Number Placeholder 1"/>
          <p:cNvSpPr>
            <a:spLocks noGrp="1"/>
          </p:cNvSpPr>
          <p:nvPr>
            <p:ph type="sldNum" sz="quarter" idx="12"/>
          </p:nvPr>
        </p:nvSpPr>
        <p:spPr/>
        <p:txBody>
          <a:bodyPr/>
          <a:lstStyle/>
          <a:p>
            <a:pPr>
              <a:defRPr/>
            </a:pPr>
            <a:fld id="{0110E3FB-E198-44EB-A4A7-BED45FFBF32D}" type="slidenum">
              <a:rPr lang="en-US" smtClean="0"/>
              <a:pPr>
                <a:defRPr/>
              </a:pPr>
              <a:t>20</a:t>
            </a:fld>
            <a:endParaRPr lang="en-US"/>
          </a:p>
        </p:txBody>
      </p:sp>
    </p:spTree>
    <p:extLst>
      <p:ext uri="{BB962C8B-B14F-4D97-AF65-F5344CB8AC3E}">
        <p14:creationId xmlns:p14="http://schemas.microsoft.com/office/powerpoint/2010/main" val="2175793751"/>
      </p:ext>
    </p:extLst>
  </p:cSld>
  <p:clrMapOvr>
    <a:masterClrMapping/>
  </p:clrMapOvr>
  <p:transition spd="med">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4" descr="ABED_ppt_blue-side-1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8" name="Rectangle 12"/>
          <p:cNvSpPr>
            <a:spLocks noChangeArrowheads="1"/>
          </p:cNvSpPr>
          <p:nvPr/>
        </p:nvSpPr>
        <p:spPr bwMode="auto">
          <a:xfrm>
            <a:off x="1430914" y="876927"/>
            <a:ext cx="7097624" cy="5104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800" b="1" dirty="0"/>
              <a:t>Financial situation of a private school</a:t>
            </a:r>
          </a:p>
          <a:p>
            <a:endParaRPr lang="en-CA" b="1" dirty="0">
              <a:solidFill>
                <a:prstClr val="black"/>
              </a:solidFill>
            </a:endParaRPr>
          </a:p>
          <a:p>
            <a:r>
              <a:rPr lang="en-CA" sz="2400" b="1" dirty="0" smtClean="0">
                <a:solidFill>
                  <a:prstClr val="black"/>
                </a:solidFill>
              </a:rPr>
              <a:t>Policy shift</a:t>
            </a:r>
            <a:r>
              <a:rPr lang="en-CA" sz="2400" dirty="0" smtClean="0">
                <a:solidFill>
                  <a:prstClr val="black"/>
                </a:solidFill>
              </a:rPr>
              <a:t>:</a:t>
            </a:r>
            <a:r>
              <a:rPr lang="en-CA" sz="2400" b="1" i="1" dirty="0" smtClean="0">
                <a:solidFill>
                  <a:prstClr val="black"/>
                </a:solidFill>
              </a:rPr>
              <a:t> </a:t>
            </a:r>
            <a:r>
              <a:rPr lang="en-GB" sz="2400" dirty="0" smtClean="0">
                <a:solidFill>
                  <a:prstClr val="black"/>
                </a:solidFill>
              </a:rPr>
              <a:t>Provide </a:t>
            </a:r>
            <a:r>
              <a:rPr lang="en-GB" sz="2400" dirty="0">
                <a:solidFill>
                  <a:prstClr val="black"/>
                </a:solidFill>
              </a:rPr>
              <a:t>authority for the Minister to suspend or cancel the registration or accreditation of a private school if the evaluation and monitoring of the school indicates that the financial situation of the school places the learning opportunities of students at risk. </a:t>
            </a:r>
          </a:p>
          <a:p>
            <a:endParaRPr lang="en-GB" sz="2000" dirty="0">
              <a:solidFill>
                <a:prstClr val="black"/>
              </a:solidFill>
            </a:endParaRPr>
          </a:p>
          <a:p>
            <a:pPr>
              <a:lnSpc>
                <a:spcPct val="150000"/>
              </a:lnSpc>
            </a:pPr>
            <a:endParaRPr lang="en-US" dirty="0">
              <a:solidFill>
                <a:prstClr val="black"/>
              </a:solidFill>
            </a:endParaRPr>
          </a:p>
        </p:txBody>
      </p:sp>
      <p:sp>
        <p:nvSpPr>
          <p:cNvPr id="2" name="Slide Number Placeholder 1"/>
          <p:cNvSpPr>
            <a:spLocks noGrp="1"/>
          </p:cNvSpPr>
          <p:nvPr>
            <p:ph type="sldNum" sz="quarter" idx="12"/>
          </p:nvPr>
        </p:nvSpPr>
        <p:spPr/>
        <p:txBody>
          <a:bodyPr/>
          <a:lstStyle/>
          <a:p>
            <a:pPr>
              <a:defRPr/>
            </a:pPr>
            <a:fld id="{0110E3FB-E198-44EB-A4A7-BED45FFBF32D}" type="slidenum">
              <a:rPr lang="en-US" smtClean="0"/>
              <a:pPr>
                <a:defRPr/>
              </a:pPr>
              <a:t>21</a:t>
            </a:fld>
            <a:endParaRPr lang="en-US"/>
          </a:p>
        </p:txBody>
      </p:sp>
    </p:spTree>
    <p:extLst>
      <p:ext uri="{BB962C8B-B14F-4D97-AF65-F5344CB8AC3E}">
        <p14:creationId xmlns:p14="http://schemas.microsoft.com/office/powerpoint/2010/main" val="1887318085"/>
      </p:ext>
    </p:extLst>
  </p:cSld>
  <p:clrMapOvr>
    <a:masterClrMapping/>
  </p:clrMapOvr>
  <p:transition spd="med">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4" descr="ABED_ppt_blue-side-1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8" name="Rectangle 12"/>
          <p:cNvSpPr>
            <a:spLocks noChangeArrowheads="1"/>
          </p:cNvSpPr>
          <p:nvPr/>
        </p:nvSpPr>
        <p:spPr bwMode="auto">
          <a:xfrm>
            <a:off x="1338262" y="798026"/>
            <a:ext cx="7102353" cy="4758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800" b="1" dirty="0"/>
              <a:t>Establishment of “composite” school divisions</a:t>
            </a:r>
          </a:p>
          <a:p>
            <a:endParaRPr lang="en-CA" b="1" dirty="0">
              <a:solidFill>
                <a:prstClr val="black"/>
              </a:solidFill>
            </a:endParaRPr>
          </a:p>
          <a:p>
            <a:r>
              <a:rPr lang="en-CA" sz="2400" b="1" dirty="0" smtClean="0">
                <a:solidFill>
                  <a:prstClr val="black"/>
                </a:solidFill>
              </a:rPr>
              <a:t>Policy shift</a:t>
            </a:r>
            <a:r>
              <a:rPr lang="en-CA" sz="2400" dirty="0" smtClean="0">
                <a:solidFill>
                  <a:prstClr val="black"/>
                </a:solidFill>
              </a:rPr>
              <a:t>:</a:t>
            </a:r>
            <a:r>
              <a:rPr lang="en-CA" sz="2400" b="1" i="1" dirty="0" smtClean="0">
                <a:solidFill>
                  <a:prstClr val="black"/>
                </a:solidFill>
              </a:rPr>
              <a:t> </a:t>
            </a:r>
            <a:r>
              <a:rPr lang="en-CA" sz="2400" dirty="0">
                <a:solidFill>
                  <a:prstClr val="black"/>
                </a:solidFill>
              </a:rPr>
              <a:t>Include a provision that allows the Minister, a</a:t>
            </a:r>
            <a:r>
              <a:rPr lang="en-GB" sz="2400" dirty="0">
                <a:solidFill>
                  <a:prstClr val="black"/>
                </a:solidFill>
              </a:rPr>
              <a:t>t the request of affected districts or divisions, to establish a school division comprised of both public and separate school districts or divisions.</a:t>
            </a:r>
            <a:endParaRPr lang="en-US" sz="2400" b="1" dirty="0">
              <a:solidFill>
                <a:prstClr val="black"/>
              </a:solidFill>
            </a:endParaRPr>
          </a:p>
          <a:p>
            <a:endParaRPr lang="en-US" dirty="0">
              <a:solidFill>
                <a:prstClr val="black"/>
              </a:solidFill>
            </a:endParaRPr>
          </a:p>
          <a:p>
            <a:pPr>
              <a:lnSpc>
                <a:spcPct val="150000"/>
              </a:lnSpc>
            </a:pPr>
            <a:endParaRPr lang="en-US" dirty="0">
              <a:solidFill>
                <a:prstClr val="black"/>
              </a:solidFill>
            </a:endParaRPr>
          </a:p>
        </p:txBody>
      </p:sp>
      <p:sp>
        <p:nvSpPr>
          <p:cNvPr id="2" name="Slide Number Placeholder 1"/>
          <p:cNvSpPr>
            <a:spLocks noGrp="1"/>
          </p:cNvSpPr>
          <p:nvPr>
            <p:ph type="sldNum" sz="quarter" idx="12"/>
          </p:nvPr>
        </p:nvSpPr>
        <p:spPr/>
        <p:txBody>
          <a:bodyPr/>
          <a:lstStyle/>
          <a:p>
            <a:pPr>
              <a:defRPr/>
            </a:pPr>
            <a:fld id="{0110E3FB-E198-44EB-A4A7-BED45FFBF32D}" type="slidenum">
              <a:rPr lang="en-US" smtClean="0"/>
              <a:pPr>
                <a:defRPr/>
              </a:pPr>
              <a:t>22</a:t>
            </a:fld>
            <a:endParaRPr lang="en-US"/>
          </a:p>
        </p:txBody>
      </p:sp>
    </p:spTree>
    <p:extLst>
      <p:ext uri="{BB962C8B-B14F-4D97-AF65-F5344CB8AC3E}">
        <p14:creationId xmlns:p14="http://schemas.microsoft.com/office/powerpoint/2010/main" val="4119997176"/>
      </p:ext>
    </p:extLst>
  </p:cSld>
  <p:clrMapOvr>
    <a:masterClrMapping/>
  </p:clrMapOvr>
  <p:transition spd="med">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4" descr="ABED_ppt_blue-side-1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7" name="TextBox 7"/>
          <p:cNvSpPr txBox="1">
            <a:spLocks noChangeArrowheads="1"/>
          </p:cNvSpPr>
          <p:nvPr/>
        </p:nvSpPr>
        <p:spPr bwMode="auto">
          <a:xfrm>
            <a:off x="1341438" y="839747"/>
            <a:ext cx="658922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r>
              <a:rPr lang="en-US" sz="2800" b="1" dirty="0" smtClean="0"/>
              <a:t>Role of the parent</a:t>
            </a:r>
            <a:endParaRPr lang="en-US" sz="2800" b="1" dirty="0"/>
          </a:p>
        </p:txBody>
      </p:sp>
      <p:sp>
        <p:nvSpPr>
          <p:cNvPr id="36868" name="Rectangle 12"/>
          <p:cNvSpPr>
            <a:spLocks noChangeArrowheads="1"/>
          </p:cNvSpPr>
          <p:nvPr/>
        </p:nvSpPr>
        <p:spPr bwMode="auto">
          <a:xfrm>
            <a:off x="1341438" y="1654693"/>
            <a:ext cx="6937375" cy="454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000" b="1" dirty="0">
              <a:solidFill>
                <a:srgbClr val="C00000"/>
              </a:solidFill>
            </a:endParaRPr>
          </a:p>
          <a:p>
            <a:r>
              <a:rPr lang="en-CA" sz="2400" b="1" dirty="0" smtClean="0">
                <a:solidFill>
                  <a:prstClr val="black"/>
                </a:solidFill>
              </a:rPr>
              <a:t>Policy shift</a:t>
            </a:r>
            <a:r>
              <a:rPr lang="en-CA" sz="2400" dirty="0" smtClean="0">
                <a:solidFill>
                  <a:prstClr val="black"/>
                </a:solidFill>
              </a:rPr>
              <a:t>:</a:t>
            </a:r>
            <a:r>
              <a:rPr lang="en-CA" sz="2400" b="1" i="1" dirty="0" smtClean="0">
                <a:solidFill>
                  <a:prstClr val="black"/>
                </a:solidFill>
              </a:rPr>
              <a:t> </a:t>
            </a:r>
            <a:r>
              <a:rPr lang="en-US" sz="2400" dirty="0" smtClean="0">
                <a:solidFill>
                  <a:prstClr val="black"/>
                </a:solidFill>
              </a:rPr>
              <a:t>Affirm </a:t>
            </a:r>
            <a:r>
              <a:rPr lang="en-US" sz="2400" dirty="0">
                <a:solidFill>
                  <a:prstClr val="black"/>
                </a:solidFill>
              </a:rPr>
              <a:t>the role and </a:t>
            </a:r>
            <a:r>
              <a:rPr lang="en-US" sz="2400" dirty="0" smtClean="0">
                <a:solidFill>
                  <a:prstClr val="black"/>
                </a:solidFill>
              </a:rPr>
              <a:t>rights </a:t>
            </a:r>
            <a:r>
              <a:rPr lang="en-US" sz="2400" dirty="0">
                <a:solidFill>
                  <a:prstClr val="black"/>
                </a:solidFill>
              </a:rPr>
              <a:t>of </a:t>
            </a:r>
            <a:r>
              <a:rPr lang="en-US" sz="2400" dirty="0" smtClean="0">
                <a:solidFill>
                  <a:prstClr val="black"/>
                </a:solidFill>
              </a:rPr>
              <a:t>parents with respect to their children’s education by clarifying that a parent:</a:t>
            </a:r>
          </a:p>
          <a:p>
            <a:endParaRPr lang="en-US" sz="2400" dirty="0" smtClean="0">
              <a:solidFill>
                <a:prstClr val="black"/>
              </a:solidFill>
            </a:endParaRPr>
          </a:p>
          <a:p>
            <a:pPr marL="342900" indent="-342900">
              <a:buFont typeface="Arial" pitchFamily="34" charset="0"/>
              <a:buChar char="•"/>
            </a:pPr>
            <a:r>
              <a:rPr lang="en-US" sz="2400" dirty="0" smtClean="0">
                <a:solidFill>
                  <a:prstClr val="black"/>
                </a:solidFill>
              </a:rPr>
              <a:t>has </a:t>
            </a:r>
            <a:r>
              <a:rPr lang="en-US" sz="2400" dirty="0">
                <a:solidFill>
                  <a:prstClr val="black"/>
                </a:solidFill>
              </a:rPr>
              <a:t>the prior right to choose the kind of education that shall be given to their </a:t>
            </a:r>
            <a:r>
              <a:rPr lang="en-US" sz="2400" dirty="0" smtClean="0">
                <a:solidFill>
                  <a:prstClr val="black"/>
                </a:solidFill>
              </a:rPr>
              <a:t>child, and</a:t>
            </a:r>
          </a:p>
          <a:p>
            <a:endParaRPr lang="en-US" sz="2400" dirty="0" smtClean="0">
              <a:solidFill>
                <a:prstClr val="black"/>
              </a:solidFill>
            </a:endParaRPr>
          </a:p>
          <a:p>
            <a:pPr marL="342900" indent="-342900">
              <a:buFont typeface="Arial" pitchFamily="34" charset="0"/>
              <a:buChar char="•"/>
            </a:pPr>
            <a:r>
              <a:rPr lang="en-US" sz="2400" dirty="0" smtClean="0">
                <a:solidFill>
                  <a:prstClr val="black"/>
                </a:solidFill>
              </a:rPr>
              <a:t>has </a:t>
            </a:r>
            <a:r>
              <a:rPr lang="en-US" sz="2400" dirty="0">
                <a:solidFill>
                  <a:prstClr val="black"/>
                </a:solidFill>
              </a:rPr>
              <a:t>the responsibility to </a:t>
            </a:r>
            <a:r>
              <a:rPr lang="en-US" sz="2400" dirty="0" smtClean="0">
                <a:solidFill>
                  <a:prstClr val="black"/>
                </a:solidFill>
              </a:rPr>
              <a:t>act </a:t>
            </a:r>
            <a:r>
              <a:rPr lang="en-US" sz="2400" dirty="0">
                <a:solidFill>
                  <a:prstClr val="black"/>
                </a:solidFill>
              </a:rPr>
              <a:t>as the primary guide and decision-maker with respect to their child’s </a:t>
            </a:r>
            <a:r>
              <a:rPr lang="en-US" sz="2400" dirty="0" smtClean="0">
                <a:solidFill>
                  <a:prstClr val="black"/>
                </a:solidFill>
              </a:rPr>
              <a:t>education</a:t>
            </a:r>
            <a:r>
              <a:rPr lang="en-US" sz="2400" dirty="0">
                <a:solidFill>
                  <a:prstClr val="black"/>
                </a:solidFill>
              </a:rPr>
              <a:t>.</a:t>
            </a:r>
          </a:p>
          <a:p>
            <a:endParaRPr lang="en-CA" sz="2000" dirty="0">
              <a:solidFill>
                <a:prstClr val="black"/>
              </a:solidFill>
            </a:endParaRPr>
          </a:p>
          <a:p>
            <a:endParaRPr lang="en-US" b="1" dirty="0">
              <a:solidFill>
                <a:prstClr val="black"/>
              </a:solidFill>
            </a:endParaRPr>
          </a:p>
          <a:p>
            <a:endParaRPr lang="en-US" b="1" dirty="0">
              <a:solidFill>
                <a:prstClr val="black"/>
              </a:solidFill>
            </a:endParaRPr>
          </a:p>
          <a:p>
            <a:endParaRPr lang="en-US" dirty="0">
              <a:solidFill>
                <a:prstClr val="black"/>
              </a:solidFill>
            </a:endParaRPr>
          </a:p>
          <a:p>
            <a:pPr>
              <a:lnSpc>
                <a:spcPct val="150000"/>
              </a:lnSpc>
            </a:pPr>
            <a:endParaRPr lang="en-US" dirty="0">
              <a:solidFill>
                <a:prstClr val="black"/>
              </a:solidFill>
            </a:endParaRPr>
          </a:p>
        </p:txBody>
      </p:sp>
      <p:sp>
        <p:nvSpPr>
          <p:cNvPr id="2" name="Slide Number Placeholder 1"/>
          <p:cNvSpPr>
            <a:spLocks noGrp="1"/>
          </p:cNvSpPr>
          <p:nvPr>
            <p:ph type="sldNum" sz="quarter" idx="12"/>
          </p:nvPr>
        </p:nvSpPr>
        <p:spPr/>
        <p:txBody>
          <a:bodyPr/>
          <a:lstStyle/>
          <a:p>
            <a:pPr>
              <a:defRPr/>
            </a:pPr>
            <a:fld id="{0110E3FB-E198-44EB-A4A7-BED45FFBF32D}" type="slidenum">
              <a:rPr lang="en-US" smtClean="0"/>
              <a:pPr>
                <a:defRPr/>
              </a:pPr>
              <a:t>23</a:t>
            </a:fld>
            <a:endParaRPr lang="en-US" dirty="0"/>
          </a:p>
        </p:txBody>
      </p:sp>
    </p:spTree>
    <p:extLst>
      <p:ext uri="{BB962C8B-B14F-4D97-AF65-F5344CB8AC3E}">
        <p14:creationId xmlns:p14="http://schemas.microsoft.com/office/powerpoint/2010/main" val="2797251824"/>
      </p:ext>
    </p:extLst>
  </p:cSld>
  <p:clrMapOvr>
    <a:masterClrMapping/>
  </p:clrMapOvr>
  <p:transition spd="med">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4" descr="ABED_ppt_blue-side-1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7" name="TextBox 7"/>
          <p:cNvSpPr txBox="1">
            <a:spLocks noChangeArrowheads="1"/>
          </p:cNvSpPr>
          <p:nvPr/>
        </p:nvSpPr>
        <p:spPr bwMode="auto">
          <a:xfrm>
            <a:off x="1341438" y="877075"/>
            <a:ext cx="6589224"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r>
              <a:rPr lang="en-US" sz="2800" b="1" dirty="0" smtClean="0"/>
              <a:t>The </a:t>
            </a:r>
            <a:r>
              <a:rPr lang="en-US" sz="2800" b="1" i="1" dirty="0" smtClean="0"/>
              <a:t>Alberta Human Rights Act </a:t>
            </a:r>
            <a:r>
              <a:rPr lang="en-US" sz="2800" b="1" dirty="0" smtClean="0"/>
              <a:t>and section 16: Diversity and respect</a:t>
            </a:r>
            <a:endParaRPr lang="en-US" sz="2800" b="1" dirty="0"/>
          </a:p>
        </p:txBody>
      </p:sp>
      <p:sp>
        <p:nvSpPr>
          <p:cNvPr id="36868" name="Rectangle 12"/>
          <p:cNvSpPr>
            <a:spLocks noChangeArrowheads="1"/>
          </p:cNvSpPr>
          <p:nvPr/>
        </p:nvSpPr>
        <p:spPr bwMode="auto">
          <a:xfrm>
            <a:off x="1341438" y="1954213"/>
            <a:ext cx="6937375" cy="454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000" b="1" dirty="0">
              <a:solidFill>
                <a:srgbClr val="C00000"/>
              </a:solidFill>
            </a:endParaRPr>
          </a:p>
          <a:p>
            <a:r>
              <a:rPr lang="en-CA" sz="2400" b="1" dirty="0" smtClean="0">
                <a:solidFill>
                  <a:prstClr val="black"/>
                </a:solidFill>
              </a:rPr>
              <a:t>Policy shift</a:t>
            </a:r>
            <a:r>
              <a:rPr lang="en-CA" sz="2400" dirty="0" smtClean="0">
                <a:solidFill>
                  <a:prstClr val="black"/>
                </a:solidFill>
              </a:rPr>
              <a:t>:</a:t>
            </a:r>
            <a:r>
              <a:rPr lang="en-CA" sz="2400" b="1" i="1" dirty="0" smtClean="0">
                <a:solidFill>
                  <a:prstClr val="black"/>
                </a:solidFill>
              </a:rPr>
              <a:t> </a:t>
            </a:r>
            <a:r>
              <a:rPr lang="en-US" sz="2400" dirty="0" smtClean="0">
                <a:solidFill>
                  <a:prstClr val="black"/>
                </a:solidFill>
              </a:rPr>
              <a:t>Reword section 16 of the Education Act (Diversity and respect) to reinstitute the previous </a:t>
            </a:r>
            <a:r>
              <a:rPr lang="en-US" sz="2400" dirty="0">
                <a:solidFill>
                  <a:prstClr val="black"/>
                </a:solidFill>
              </a:rPr>
              <a:t>wording </a:t>
            </a:r>
            <a:r>
              <a:rPr lang="en-US" sz="2400" dirty="0" smtClean="0">
                <a:solidFill>
                  <a:prstClr val="black"/>
                </a:solidFill>
              </a:rPr>
              <a:t>of section 3 </a:t>
            </a:r>
            <a:r>
              <a:rPr lang="en-US" sz="2400" dirty="0">
                <a:solidFill>
                  <a:prstClr val="black"/>
                </a:solidFill>
              </a:rPr>
              <a:t>of </a:t>
            </a:r>
            <a:r>
              <a:rPr lang="en-US" sz="2400" i="1" dirty="0">
                <a:solidFill>
                  <a:prstClr val="black"/>
                </a:solidFill>
              </a:rPr>
              <a:t>the School </a:t>
            </a:r>
            <a:r>
              <a:rPr lang="en-US" sz="2400" i="1" dirty="0" smtClean="0">
                <a:solidFill>
                  <a:prstClr val="black"/>
                </a:solidFill>
              </a:rPr>
              <a:t>Act.</a:t>
            </a:r>
            <a:r>
              <a:rPr lang="en-US" sz="2400" i="1" dirty="0">
                <a:solidFill>
                  <a:prstClr val="black"/>
                </a:solidFill>
              </a:rPr>
              <a:t> </a:t>
            </a:r>
            <a:endParaRPr lang="en-CA" sz="2000" dirty="0">
              <a:solidFill>
                <a:prstClr val="black"/>
              </a:solidFill>
            </a:endParaRPr>
          </a:p>
          <a:p>
            <a:endParaRPr lang="en-US" b="1" dirty="0">
              <a:solidFill>
                <a:prstClr val="black"/>
              </a:solidFill>
            </a:endParaRPr>
          </a:p>
          <a:p>
            <a:endParaRPr lang="en-US" b="1" dirty="0">
              <a:solidFill>
                <a:prstClr val="black"/>
              </a:solidFill>
            </a:endParaRPr>
          </a:p>
          <a:p>
            <a:endParaRPr lang="en-US" dirty="0">
              <a:solidFill>
                <a:prstClr val="black"/>
              </a:solidFill>
            </a:endParaRPr>
          </a:p>
          <a:p>
            <a:pPr>
              <a:lnSpc>
                <a:spcPct val="150000"/>
              </a:lnSpc>
            </a:pPr>
            <a:endParaRPr lang="en-US" dirty="0">
              <a:solidFill>
                <a:prstClr val="black"/>
              </a:solidFill>
            </a:endParaRPr>
          </a:p>
        </p:txBody>
      </p:sp>
      <p:sp>
        <p:nvSpPr>
          <p:cNvPr id="2" name="Slide Number Placeholder 1"/>
          <p:cNvSpPr>
            <a:spLocks noGrp="1"/>
          </p:cNvSpPr>
          <p:nvPr>
            <p:ph type="sldNum" sz="quarter" idx="12"/>
          </p:nvPr>
        </p:nvSpPr>
        <p:spPr/>
        <p:txBody>
          <a:bodyPr/>
          <a:lstStyle/>
          <a:p>
            <a:pPr>
              <a:defRPr/>
            </a:pPr>
            <a:fld id="{0110E3FB-E198-44EB-A4A7-BED45FFBF32D}" type="slidenum">
              <a:rPr lang="en-US" smtClean="0"/>
              <a:pPr>
                <a:defRPr/>
              </a:pPr>
              <a:t>24</a:t>
            </a:fld>
            <a:endParaRPr lang="en-US" dirty="0"/>
          </a:p>
        </p:txBody>
      </p:sp>
    </p:spTree>
    <p:extLst>
      <p:ext uri="{BB962C8B-B14F-4D97-AF65-F5344CB8AC3E}">
        <p14:creationId xmlns:p14="http://schemas.microsoft.com/office/powerpoint/2010/main" val="3848554201"/>
      </p:ext>
    </p:extLst>
  </p:cSld>
  <p:clrMapOvr>
    <a:masterClrMapping/>
  </p:clrMapOvr>
  <p:transition spd="med">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4" descr="ABED_ppt_blue-side-1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7" name="TextBox 7"/>
          <p:cNvSpPr txBox="1">
            <a:spLocks noChangeArrowheads="1"/>
          </p:cNvSpPr>
          <p:nvPr/>
        </p:nvSpPr>
        <p:spPr bwMode="auto">
          <a:xfrm>
            <a:off x="1341438" y="877075"/>
            <a:ext cx="589072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r>
              <a:rPr lang="en-US" sz="2800" b="1" dirty="0"/>
              <a:t>Co-operation in </a:t>
            </a:r>
            <a:r>
              <a:rPr lang="en-US" sz="2800" b="1" dirty="0" smtClean="0"/>
              <a:t>transportation </a:t>
            </a:r>
            <a:endParaRPr lang="en-US" sz="2800" b="1" dirty="0"/>
          </a:p>
        </p:txBody>
      </p:sp>
      <p:sp>
        <p:nvSpPr>
          <p:cNvPr id="36868" name="Rectangle 12"/>
          <p:cNvSpPr>
            <a:spLocks noChangeArrowheads="1"/>
          </p:cNvSpPr>
          <p:nvPr/>
        </p:nvSpPr>
        <p:spPr bwMode="auto">
          <a:xfrm>
            <a:off x="1341438" y="1657014"/>
            <a:ext cx="6937375" cy="454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000" b="1" dirty="0">
              <a:solidFill>
                <a:srgbClr val="C00000"/>
              </a:solidFill>
            </a:endParaRPr>
          </a:p>
          <a:p>
            <a:r>
              <a:rPr lang="en-CA" sz="2400" b="1" dirty="0" smtClean="0">
                <a:solidFill>
                  <a:prstClr val="black"/>
                </a:solidFill>
              </a:rPr>
              <a:t>Policy shift</a:t>
            </a:r>
            <a:r>
              <a:rPr lang="en-CA" sz="2400" dirty="0" smtClean="0">
                <a:solidFill>
                  <a:prstClr val="black"/>
                </a:solidFill>
              </a:rPr>
              <a:t>:</a:t>
            </a:r>
            <a:r>
              <a:rPr lang="en-CA" sz="2400" b="1" i="1" dirty="0" smtClean="0">
                <a:solidFill>
                  <a:prstClr val="black"/>
                </a:solidFill>
              </a:rPr>
              <a:t> </a:t>
            </a:r>
            <a:r>
              <a:rPr lang="en-GB" sz="2400" dirty="0">
                <a:solidFill>
                  <a:prstClr val="black"/>
                </a:solidFill>
              </a:rPr>
              <a:t>Allow the Minister to direct boards to co-operate in providing transportation to students.  This would allow the Minister to direct that a public board and a separate board provide transportation services to students from either board with a view to improving access to services and achieving economic efficiencies.</a:t>
            </a:r>
            <a:endParaRPr lang="en-CA" sz="2400" dirty="0">
              <a:solidFill>
                <a:prstClr val="black"/>
              </a:solidFill>
            </a:endParaRPr>
          </a:p>
          <a:p>
            <a:endParaRPr lang="en-US" b="1" dirty="0">
              <a:solidFill>
                <a:prstClr val="black"/>
              </a:solidFill>
            </a:endParaRPr>
          </a:p>
          <a:p>
            <a:endParaRPr lang="en-US" b="1" dirty="0">
              <a:solidFill>
                <a:prstClr val="black"/>
              </a:solidFill>
            </a:endParaRPr>
          </a:p>
          <a:p>
            <a:endParaRPr lang="en-US" dirty="0">
              <a:solidFill>
                <a:prstClr val="black"/>
              </a:solidFill>
            </a:endParaRPr>
          </a:p>
          <a:p>
            <a:pPr>
              <a:lnSpc>
                <a:spcPct val="150000"/>
              </a:lnSpc>
            </a:pPr>
            <a:endParaRPr lang="en-US" dirty="0">
              <a:solidFill>
                <a:prstClr val="black"/>
              </a:solidFill>
            </a:endParaRPr>
          </a:p>
        </p:txBody>
      </p:sp>
      <p:sp>
        <p:nvSpPr>
          <p:cNvPr id="2" name="Slide Number Placeholder 1"/>
          <p:cNvSpPr>
            <a:spLocks noGrp="1"/>
          </p:cNvSpPr>
          <p:nvPr>
            <p:ph type="sldNum" sz="quarter" idx="12"/>
          </p:nvPr>
        </p:nvSpPr>
        <p:spPr/>
        <p:txBody>
          <a:bodyPr/>
          <a:lstStyle/>
          <a:p>
            <a:pPr>
              <a:defRPr/>
            </a:pPr>
            <a:fld id="{0110E3FB-E198-44EB-A4A7-BED45FFBF32D}" type="slidenum">
              <a:rPr lang="en-US" smtClean="0"/>
              <a:pPr>
                <a:defRPr/>
              </a:pPr>
              <a:t>25</a:t>
            </a:fld>
            <a:endParaRPr lang="en-US" dirty="0"/>
          </a:p>
        </p:txBody>
      </p:sp>
    </p:spTree>
    <p:extLst>
      <p:ext uri="{BB962C8B-B14F-4D97-AF65-F5344CB8AC3E}">
        <p14:creationId xmlns:p14="http://schemas.microsoft.com/office/powerpoint/2010/main" val="2386660686"/>
      </p:ext>
    </p:extLst>
  </p:cSld>
  <p:clrMapOvr>
    <a:masterClrMapping/>
  </p:clrMapOvr>
  <p:transition spd="med">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4" descr="ABED_ppt_blue-side-1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3175"/>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1" name="TextBox 7"/>
          <p:cNvSpPr txBox="1">
            <a:spLocks noChangeArrowheads="1"/>
          </p:cNvSpPr>
          <p:nvPr/>
        </p:nvSpPr>
        <p:spPr bwMode="auto">
          <a:xfrm>
            <a:off x="1341438" y="993775"/>
            <a:ext cx="382746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000" dirty="0">
                <a:solidFill>
                  <a:srgbClr val="00AAD2"/>
                </a:solidFill>
                <a:latin typeface="Arial Bold" pitchFamily="34" charset="0"/>
                <a:cs typeface="Arial Bold" pitchFamily="34" charset="0"/>
              </a:rPr>
              <a:t>Where do we go from here?</a:t>
            </a:r>
          </a:p>
        </p:txBody>
      </p:sp>
      <p:sp>
        <p:nvSpPr>
          <p:cNvPr id="5" name="Slide Number Placeholder 4"/>
          <p:cNvSpPr>
            <a:spLocks noGrp="1"/>
          </p:cNvSpPr>
          <p:nvPr>
            <p:ph type="sldNum" sz="quarter" idx="12"/>
          </p:nvPr>
        </p:nvSpPr>
        <p:spPr/>
        <p:txBody>
          <a:bodyPr/>
          <a:lstStyle/>
          <a:p>
            <a:pPr>
              <a:defRPr/>
            </a:pPr>
            <a:fld id="{6CD11073-5EF3-46D0-8B79-7EC5292D2F5E}" type="slidenum">
              <a:rPr lang="en-US" smtClean="0"/>
              <a:pPr>
                <a:defRPr/>
              </a:pPr>
              <a:t>26</a:t>
            </a:fld>
            <a:endParaRPr lang="en-US" dirty="0"/>
          </a:p>
        </p:txBody>
      </p:sp>
      <p:graphicFrame>
        <p:nvGraphicFramePr>
          <p:cNvPr id="7" name="Diagram 6"/>
          <p:cNvGraphicFramePr>
            <a:graphicFrameLocks noChangeAspect="1"/>
          </p:cNvGraphicFramePr>
          <p:nvPr>
            <p:extLst>
              <p:ext uri="{D42A27DB-BD31-4B8C-83A1-F6EECF244321}">
                <p14:modId xmlns:p14="http://schemas.microsoft.com/office/powerpoint/2010/main" val="1914171982"/>
              </p:ext>
            </p:extLst>
          </p:nvPr>
        </p:nvGraphicFramePr>
        <p:xfrm>
          <a:off x="1111610" y="1486650"/>
          <a:ext cx="7772400" cy="5181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spd="med">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ABED_ppt_blue-side-1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525"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Rectangle 12"/>
          <p:cNvSpPr>
            <a:spLocks noChangeArrowheads="1"/>
          </p:cNvSpPr>
          <p:nvPr/>
        </p:nvSpPr>
        <p:spPr bwMode="auto">
          <a:xfrm>
            <a:off x="1341438" y="1774825"/>
            <a:ext cx="6467475" cy="424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p>
          <a:p>
            <a:endParaRPr lang="en-CA"/>
          </a:p>
          <a:p>
            <a:endParaRPr lang="en-US"/>
          </a:p>
        </p:txBody>
      </p:sp>
      <p:sp>
        <p:nvSpPr>
          <p:cNvPr id="7172" name="Rectangle 8"/>
          <p:cNvSpPr>
            <a:spLocks noChangeArrowheads="1"/>
          </p:cNvSpPr>
          <p:nvPr/>
        </p:nvSpPr>
        <p:spPr bwMode="auto">
          <a:xfrm>
            <a:off x="1439863" y="977900"/>
            <a:ext cx="397510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000" dirty="0" smtClean="0">
                <a:solidFill>
                  <a:srgbClr val="00AAD2"/>
                </a:solidFill>
                <a:latin typeface="Arial Bold" pitchFamily="34" charset="0"/>
                <a:cs typeface="Arial Bold" pitchFamily="34" charset="0"/>
              </a:rPr>
              <a:t>Historical context</a:t>
            </a:r>
            <a:endParaRPr lang="en-US" sz="3000" dirty="0">
              <a:solidFill>
                <a:srgbClr val="00AAD2"/>
              </a:solidFill>
              <a:latin typeface="Arial Bold" pitchFamily="34" charset="0"/>
              <a:cs typeface="Arial Bold" pitchFamily="34" charset="0"/>
            </a:endParaRPr>
          </a:p>
        </p:txBody>
      </p:sp>
      <p:sp>
        <p:nvSpPr>
          <p:cNvPr id="7173" name="TextBox 22"/>
          <p:cNvSpPr txBox="1">
            <a:spLocks noChangeArrowheads="1"/>
          </p:cNvSpPr>
          <p:nvPr/>
        </p:nvSpPr>
        <p:spPr bwMode="auto">
          <a:xfrm>
            <a:off x="7521575" y="3103563"/>
            <a:ext cx="14478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lnSpc>
                <a:spcPct val="150000"/>
              </a:lnSpc>
            </a:pPr>
            <a:r>
              <a:rPr lang="en-US" sz="1200" b="1">
                <a:solidFill>
                  <a:schemeClr val="bg1"/>
                </a:solidFill>
              </a:rPr>
              <a:t>Education Act</a:t>
            </a:r>
          </a:p>
        </p:txBody>
      </p:sp>
      <p:sp>
        <p:nvSpPr>
          <p:cNvPr id="7174" name="TextBox 25"/>
          <p:cNvSpPr txBox="1">
            <a:spLocks noChangeArrowheads="1"/>
          </p:cNvSpPr>
          <p:nvPr/>
        </p:nvSpPr>
        <p:spPr bwMode="auto">
          <a:xfrm>
            <a:off x="7529513" y="3543300"/>
            <a:ext cx="14398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lnSpc>
                <a:spcPct val="150000"/>
              </a:lnSpc>
            </a:pPr>
            <a:r>
              <a:rPr lang="en-US" sz="1200" b="1">
                <a:solidFill>
                  <a:schemeClr val="bg1"/>
                </a:solidFill>
              </a:rPr>
              <a:t>Regulations</a:t>
            </a:r>
          </a:p>
        </p:txBody>
      </p:sp>
      <p:sp>
        <p:nvSpPr>
          <p:cNvPr id="7175" name="TextBox 26"/>
          <p:cNvSpPr txBox="1">
            <a:spLocks noChangeArrowheads="1"/>
          </p:cNvSpPr>
          <p:nvPr/>
        </p:nvSpPr>
        <p:spPr bwMode="auto">
          <a:xfrm>
            <a:off x="7521575" y="3963988"/>
            <a:ext cx="14478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lnSpc>
                <a:spcPct val="150000"/>
              </a:lnSpc>
            </a:pPr>
            <a:r>
              <a:rPr lang="en-US" sz="1200" b="1">
                <a:solidFill>
                  <a:schemeClr val="bg1"/>
                </a:solidFill>
              </a:rPr>
              <a:t>Policies</a:t>
            </a:r>
          </a:p>
        </p:txBody>
      </p:sp>
      <p:sp>
        <p:nvSpPr>
          <p:cNvPr id="40" name="TextBox 22"/>
          <p:cNvSpPr txBox="1">
            <a:spLocks noChangeArrowheads="1"/>
          </p:cNvSpPr>
          <p:nvPr/>
        </p:nvSpPr>
        <p:spPr bwMode="auto">
          <a:xfrm>
            <a:off x="2851093" y="3112523"/>
            <a:ext cx="1003731" cy="335156"/>
          </a:xfrm>
          <a:prstGeom prst="rect">
            <a:avLst/>
          </a:prstGeom>
          <a:noFill/>
          <a:ln w="9525">
            <a:noFill/>
            <a:miter lim="800000"/>
            <a:headEnd/>
            <a:tailEnd/>
          </a:ln>
          <a:scene3d>
            <a:camera prst="orthographicFront"/>
            <a:lightRig rig="threePt" dir="t"/>
          </a:scene3d>
          <a:sp3d extrusionH="76200">
            <a:extrusionClr>
              <a:srgbClr val="58D5F2"/>
            </a:extrusionClr>
          </a:sp3d>
        </p:spPr>
        <p:txBody>
          <a:bodyPr>
            <a:spAutoFit/>
          </a:bodyPr>
          <a:lstStyle/>
          <a:p>
            <a:pPr>
              <a:lnSpc>
                <a:spcPct val="150000"/>
              </a:lnSpc>
              <a:defRPr/>
            </a:pPr>
            <a:r>
              <a:rPr lang="en-US" sz="1200" b="1" dirty="0">
                <a:solidFill>
                  <a:schemeClr val="bg1"/>
                </a:solidFill>
              </a:rPr>
              <a:t>xx</a:t>
            </a:r>
          </a:p>
        </p:txBody>
      </p:sp>
      <p:graphicFrame>
        <p:nvGraphicFramePr>
          <p:cNvPr id="45" name="Diagram 44"/>
          <p:cNvGraphicFramePr>
            <a:graphicFrameLocks noChangeAspect="1"/>
          </p:cNvGraphicFramePr>
          <p:nvPr>
            <p:extLst>
              <p:ext uri="{D42A27DB-BD31-4B8C-83A1-F6EECF244321}">
                <p14:modId xmlns:p14="http://schemas.microsoft.com/office/powerpoint/2010/main" val="1136644889"/>
              </p:ext>
            </p:extLst>
          </p:nvPr>
        </p:nvGraphicFramePr>
        <p:xfrm>
          <a:off x="1111610" y="1486650"/>
          <a:ext cx="7772400" cy="5181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Slide Number Placeholder 9"/>
          <p:cNvSpPr>
            <a:spLocks noGrp="1"/>
          </p:cNvSpPr>
          <p:nvPr>
            <p:ph type="sldNum" sz="quarter" idx="12"/>
          </p:nvPr>
        </p:nvSpPr>
        <p:spPr/>
        <p:txBody>
          <a:bodyPr/>
          <a:lstStyle/>
          <a:p>
            <a:pPr>
              <a:defRPr/>
            </a:pPr>
            <a:fld id="{1F01E48D-78E8-4E31-A1D7-3CF746CB83A1}" type="slidenum">
              <a:rPr lang="en-US" smtClean="0"/>
              <a:pPr>
                <a:defRPr/>
              </a:pPr>
              <a:t>3</a:t>
            </a:fld>
            <a:endParaRPr lang="en-US" dirty="0"/>
          </a:p>
        </p:txBody>
      </p:sp>
    </p:spTree>
  </p:cSld>
  <p:clrMapOvr>
    <a:masterClrMapping/>
  </p:clrMapOvr>
  <p:transition spd="med">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4" descr="ABED_ppt_blue-side-1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3175"/>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0" name="Rectangle 12"/>
          <p:cNvSpPr>
            <a:spLocks noChangeArrowheads="1"/>
          </p:cNvSpPr>
          <p:nvPr/>
        </p:nvSpPr>
        <p:spPr bwMode="auto">
          <a:xfrm>
            <a:off x="1341438" y="1774825"/>
            <a:ext cx="6467475" cy="424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2000"/>
          </a:p>
          <a:p>
            <a:r>
              <a:rPr lang="en-US" sz="2000"/>
              <a:t> </a:t>
            </a:r>
          </a:p>
          <a:p>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endParaRPr lang="en-US"/>
          </a:p>
          <a:p>
            <a:endParaRPr lang="en-US"/>
          </a:p>
        </p:txBody>
      </p:sp>
      <p:sp>
        <p:nvSpPr>
          <p:cNvPr id="5" name="Slide Number Placeholder 4"/>
          <p:cNvSpPr>
            <a:spLocks noGrp="1"/>
          </p:cNvSpPr>
          <p:nvPr>
            <p:ph type="sldNum" sz="quarter" idx="12"/>
          </p:nvPr>
        </p:nvSpPr>
        <p:spPr/>
        <p:txBody>
          <a:bodyPr/>
          <a:lstStyle/>
          <a:p>
            <a:pPr>
              <a:defRPr/>
            </a:pPr>
            <a:fld id="{FA35DAB6-264C-46E3-A002-940E7EE3EF39}" type="slidenum">
              <a:rPr lang="en-US" smtClean="0"/>
              <a:pPr>
                <a:defRPr/>
              </a:pPr>
              <a:t>4</a:t>
            </a:fld>
            <a:endParaRPr lang="en-US" dirty="0"/>
          </a:p>
        </p:txBody>
      </p:sp>
      <p:sp>
        <p:nvSpPr>
          <p:cNvPr id="24582" name="Rectangle 5"/>
          <p:cNvSpPr>
            <a:spLocks noChangeArrowheads="1"/>
          </p:cNvSpPr>
          <p:nvPr/>
        </p:nvSpPr>
        <p:spPr bwMode="auto">
          <a:xfrm>
            <a:off x="1586205" y="1460807"/>
            <a:ext cx="6222708"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800" b="1" dirty="0" smtClean="0"/>
              <a:t>PART 1: Continuing shifts from the </a:t>
            </a:r>
          </a:p>
          <a:p>
            <a:r>
              <a:rPr lang="en-US" sz="2800" b="1" i="1" dirty="0"/>
              <a:t> </a:t>
            </a:r>
            <a:r>
              <a:rPr lang="en-US" sz="2800" b="1" i="1" dirty="0" smtClean="0"/>
              <a:t>              School Act</a:t>
            </a:r>
          </a:p>
          <a:p>
            <a:endParaRPr lang="en-US" sz="2800" b="1" i="1" dirty="0"/>
          </a:p>
          <a:p>
            <a:endParaRPr lang="en-US" sz="2800" b="1" i="1" dirty="0" smtClean="0"/>
          </a:p>
          <a:p>
            <a:r>
              <a:rPr lang="en-US" sz="2800" b="1" dirty="0" smtClean="0"/>
              <a:t>PART 2: Changes or new shifts </a:t>
            </a:r>
          </a:p>
          <a:p>
            <a:r>
              <a:rPr lang="en-US" sz="2800" b="1" dirty="0"/>
              <a:t> </a:t>
            </a:r>
            <a:r>
              <a:rPr lang="en-US" sz="2800" b="1" dirty="0" smtClean="0"/>
              <a:t>              from the </a:t>
            </a:r>
            <a:r>
              <a:rPr lang="en-US" sz="2800" b="1" i="1" dirty="0" smtClean="0"/>
              <a:t>School Act </a:t>
            </a:r>
          </a:p>
          <a:p>
            <a:r>
              <a:rPr lang="en-US" sz="2800" b="1" i="1" dirty="0"/>
              <a:t>	</a:t>
            </a:r>
            <a:r>
              <a:rPr lang="en-US" sz="2800" b="1" i="1" dirty="0" smtClean="0"/>
              <a:t>		 </a:t>
            </a:r>
            <a:r>
              <a:rPr lang="en-US" sz="2800" b="1" dirty="0" smtClean="0"/>
              <a:t>in Bill 3</a:t>
            </a:r>
            <a:endParaRPr lang="en-US" sz="2800" dirty="0" smtClean="0"/>
          </a:p>
          <a:p>
            <a:endParaRPr lang="en-US" sz="2400" dirty="0"/>
          </a:p>
        </p:txBody>
      </p:sp>
    </p:spTree>
  </p:cSld>
  <p:clrMapOvr>
    <a:masterClrMapping/>
  </p:clrMapOvr>
  <p:transition spd="med">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4" descr="ABED_ppt_blue-side-1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3175"/>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0" name="Rectangle 12"/>
          <p:cNvSpPr>
            <a:spLocks noChangeArrowheads="1"/>
          </p:cNvSpPr>
          <p:nvPr/>
        </p:nvSpPr>
        <p:spPr bwMode="auto">
          <a:xfrm>
            <a:off x="1341438" y="1774825"/>
            <a:ext cx="6467475" cy="424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2000"/>
          </a:p>
          <a:p>
            <a:r>
              <a:rPr lang="en-US" sz="2000"/>
              <a:t> </a:t>
            </a:r>
          </a:p>
          <a:p>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endParaRPr lang="en-US"/>
          </a:p>
          <a:p>
            <a:endParaRPr lang="en-US"/>
          </a:p>
        </p:txBody>
      </p:sp>
      <p:sp>
        <p:nvSpPr>
          <p:cNvPr id="5" name="Slide Number Placeholder 4"/>
          <p:cNvSpPr>
            <a:spLocks noGrp="1"/>
          </p:cNvSpPr>
          <p:nvPr>
            <p:ph type="sldNum" sz="quarter" idx="12"/>
          </p:nvPr>
        </p:nvSpPr>
        <p:spPr/>
        <p:txBody>
          <a:bodyPr/>
          <a:lstStyle/>
          <a:p>
            <a:pPr>
              <a:defRPr/>
            </a:pPr>
            <a:fld id="{FA35DAB6-264C-46E3-A002-940E7EE3EF39}" type="slidenum">
              <a:rPr lang="en-US" smtClean="0"/>
              <a:pPr>
                <a:defRPr/>
              </a:pPr>
              <a:t>5</a:t>
            </a:fld>
            <a:endParaRPr lang="en-US" dirty="0"/>
          </a:p>
        </p:txBody>
      </p:sp>
      <p:sp>
        <p:nvSpPr>
          <p:cNvPr id="24582" name="Rectangle 5"/>
          <p:cNvSpPr>
            <a:spLocks noChangeArrowheads="1"/>
          </p:cNvSpPr>
          <p:nvPr/>
        </p:nvSpPr>
        <p:spPr bwMode="auto">
          <a:xfrm>
            <a:off x="1341438" y="950854"/>
            <a:ext cx="6677147" cy="264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800" b="1" dirty="0" smtClean="0"/>
              <a:t>Student-</a:t>
            </a:r>
            <a:r>
              <a:rPr lang="en-US" sz="2800" b="1" dirty="0" err="1" smtClean="0"/>
              <a:t>centred</a:t>
            </a:r>
            <a:r>
              <a:rPr lang="en-US" sz="2800" b="1" dirty="0" smtClean="0"/>
              <a:t> residency</a:t>
            </a:r>
            <a:endParaRPr lang="en-US" sz="2800" b="1" dirty="0"/>
          </a:p>
          <a:p>
            <a:endParaRPr lang="en-US" dirty="0"/>
          </a:p>
          <a:p>
            <a:endParaRPr lang="en-US" sz="2400" b="1" dirty="0" smtClean="0"/>
          </a:p>
          <a:p>
            <a:r>
              <a:rPr lang="en-US" sz="2400" b="1" dirty="0" smtClean="0"/>
              <a:t>Policy Shift: </a:t>
            </a:r>
            <a:r>
              <a:rPr lang="en-US" sz="2400" dirty="0"/>
              <a:t>Student residency will be used to determine which school jurisdiction is responsible for providing educational programming to a student.</a:t>
            </a:r>
          </a:p>
        </p:txBody>
      </p:sp>
    </p:spTree>
    <p:extLst>
      <p:ext uri="{BB962C8B-B14F-4D97-AF65-F5344CB8AC3E}">
        <p14:creationId xmlns:p14="http://schemas.microsoft.com/office/powerpoint/2010/main" val="537403461"/>
      </p:ext>
    </p:extLst>
  </p:cSld>
  <p:clrMapOvr>
    <a:masterClrMapping/>
  </p:clrMapOvr>
  <p:transition spd="med">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4" descr="ABED_ppt_blue-side-1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3175"/>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Rectangle 12"/>
          <p:cNvSpPr>
            <a:spLocks noChangeArrowheads="1"/>
          </p:cNvSpPr>
          <p:nvPr/>
        </p:nvSpPr>
        <p:spPr bwMode="auto">
          <a:xfrm>
            <a:off x="1341438" y="1547813"/>
            <a:ext cx="6467475" cy="424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2000"/>
          </a:p>
          <a:p>
            <a:r>
              <a:rPr lang="en-US" sz="2000"/>
              <a:t> </a:t>
            </a:r>
          </a:p>
          <a:p>
            <a:endParaRPr lang="en-US" sz="2000"/>
          </a:p>
          <a:p>
            <a:r>
              <a:rPr lang="en-US" sz="2000"/>
              <a:t> </a:t>
            </a:r>
          </a:p>
          <a:p>
            <a:endParaRPr lang="en-US" sz="2000"/>
          </a:p>
          <a:p>
            <a:r>
              <a:rPr lang="en-US" sz="2000"/>
              <a:t> </a:t>
            </a:r>
          </a:p>
          <a:p>
            <a:endParaRPr lang="en-US" sz="2000"/>
          </a:p>
          <a:p>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endParaRPr lang="en-US"/>
          </a:p>
          <a:p>
            <a:endParaRPr lang="en-US"/>
          </a:p>
        </p:txBody>
      </p:sp>
      <p:sp>
        <p:nvSpPr>
          <p:cNvPr id="5" name="Slide Number Placeholder 4"/>
          <p:cNvSpPr>
            <a:spLocks noGrp="1"/>
          </p:cNvSpPr>
          <p:nvPr>
            <p:ph type="sldNum" sz="quarter" idx="12"/>
          </p:nvPr>
        </p:nvSpPr>
        <p:spPr/>
        <p:txBody>
          <a:bodyPr/>
          <a:lstStyle/>
          <a:p>
            <a:pPr>
              <a:defRPr/>
            </a:pPr>
            <a:fld id="{408BEB8D-467A-4323-8CDC-11F19F63A083}" type="slidenum">
              <a:rPr lang="en-US" smtClean="0"/>
              <a:pPr>
                <a:defRPr/>
              </a:pPr>
              <a:t>6</a:t>
            </a:fld>
            <a:endParaRPr lang="en-US" dirty="0"/>
          </a:p>
        </p:txBody>
      </p:sp>
      <p:sp>
        <p:nvSpPr>
          <p:cNvPr id="25606" name="Rectangle 5"/>
          <p:cNvSpPr>
            <a:spLocks noChangeArrowheads="1"/>
          </p:cNvSpPr>
          <p:nvPr/>
        </p:nvSpPr>
        <p:spPr bwMode="auto">
          <a:xfrm>
            <a:off x="2286000" y="2090738"/>
            <a:ext cx="45720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a:p>
        </p:txBody>
      </p:sp>
      <p:sp>
        <p:nvSpPr>
          <p:cNvPr id="25607" name="Rectangle 6"/>
          <p:cNvSpPr>
            <a:spLocks noChangeArrowheads="1"/>
          </p:cNvSpPr>
          <p:nvPr/>
        </p:nvSpPr>
        <p:spPr bwMode="auto">
          <a:xfrm>
            <a:off x="1661318" y="967571"/>
            <a:ext cx="633968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800" b="1" dirty="0"/>
              <a:t>Raise the age of access to 21 years as of September 1</a:t>
            </a:r>
          </a:p>
        </p:txBody>
      </p:sp>
      <p:sp>
        <p:nvSpPr>
          <p:cNvPr id="25608" name="Rectangle 8"/>
          <p:cNvSpPr>
            <a:spLocks noChangeArrowheads="1"/>
          </p:cNvSpPr>
          <p:nvPr/>
        </p:nvSpPr>
        <p:spPr bwMode="auto">
          <a:xfrm>
            <a:off x="1661318" y="2459038"/>
            <a:ext cx="6580723"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400" b="1" dirty="0" smtClean="0"/>
              <a:t>Policy Shift</a:t>
            </a:r>
            <a:r>
              <a:rPr lang="en-US" sz="2400" dirty="0" smtClean="0"/>
              <a:t>: Improve </a:t>
            </a:r>
            <a:r>
              <a:rPr lang="en-US" sz="2400" dirty="0"/>
              <a:t>the high school completion rate for Alberta by extending the age of funded access for individuals from younger than 19 years on September 21, to include those younger than 21 years of age on September </a:t>
            </a:r>
            <a:r>
              <a:rPr lang="en-US" sz="2400" dirty="0" smtClean="0"/>
              <a:t>1.</a:t>
            </a:r>
            <a:endParaRPr lang="en-US" sz="2400" dirty="0"/>
          </a:p>
        </p:txBody>
      </p:sp>
    </p:spTree>
  </p:cSld>
  <p:clrMapOvr>
    <a:masterClrMapping/>
  </p:clrMapOvr>
  <p:transition spd="med">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4" descr="ABED_ppt_blue-side-1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3175"/>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8" name="Rectangle 12"/>
          <p:cNvSpPr>
            <a:spLocks noChangeArrowheads="1"/>
          </p:cNvSpPr>
          <p:nvPr/>
        </p:nvSpPr>
        <p:spPr bwMode="auto">
          <a:xfrm>
            <a:off x="1341438" y="1547813"/>
            <a:ext cx="6467475" cy="431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2000"/>
          </a:p>
          <a:p>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pPr>
              <a:buFont typeface="Wingdings" pitchFamily="2" charset="2"/>
              <a:buChar char="q"/>
            </a:pPr>
            <a:endParaRPr lang="en-US" sz="2000"/>
          </a:p>
          <a:p>
            <a:endParaRPr lang="en-US"/>
          </a:p>
          <a:p>
            <a:endParaRPr lang="en-US"/>
          </a:p>
        </p:txBody>
      </p:sp>
      <p:sp>
        <p:nvSpPr>
          <p:cNvPr id="5" name="Slide Number Placeholder 4"/>
          <p:cNvSpPr>
            <a:spLocks noGrp="1"/>
          </p:cNvSpPr>
          <p:nvPr>
            <p:ph type="sldNum" sz="quarter" idx="12"/>
          </p:nvPr>
        </p:nvSpPr>
        <p:spPr/>
        <p:txBody>
          <a:bodyPr/>
          <a:lstStyle/>
          <a:p>
            <a:pPr>
              <a:defRPr/>
            </a:pPr>
            <a:fld id="{27ED584A-E5E0-4878-B030-DCB1D6971F1B}" type="slidenum">
              <a:rPr lang="en-US" smtClean="0"/>
              <a:pPr>
                <a:defRPr/>
              </a:pPr>
              <a:t>7</a:t>
            </a:fld>
            <a:endParaRPr lang="en-US" dirty="0"/>
          </a:p>
        </p:txBody>
      </p:sp>
      <p:sp>
        <p:nvSpPr>
          <p:cNvPr id="26630" name="Rectangle 5"/>
          <p:cNvSpPr>
            <a:spLocks noChangeArrowheads="1"/>
          </p:cNvSpPr>
          <p:nvPr/>
        </p:nvSpPr>
        <p:spPr bwMode="auto">
          <a:xfrm>
            <a:off x="2286000" y="2090738"/>
            <a:ext cx="45720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a:p>
        </p:txBody>
      </p:sp>
      <p:sp>
        <p:nvSpPr>
          <p:cNvPr id="26631" name="Rectangle 6"/>
          <p:cNvSpPr>
            <a:spLocks noChangeArrowheads="1"/>
          </p:cNvSpPr>
          <p:nvPr/>
        </p:nvSpPr>
        <p:spPr bwMode="auto">
          <a:xfrm>
            <a:off x="1532725" y="835269"/>
            <a:ext cx="5662613"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800" b="1" dirty="0"/>
              <a:t>Increase the age of compulsory school attendance to 17</a:t>
            </a:r>
          </a:p>
        </p:txBody>
      </p:sp>
      <p:sp>
        <p:nvSpPr>
          <p:cNvPr id="26632" name="Rectangle 8"/>
          <p:cNvSpPr>
            <a:spLocks noChangeArrowheads="1"/>
          </p:cNvSpPr>
          <p:nvPr/>
        </p:nvSpPr>
        <p:spPr bwMode="auto">
          <a:xfrm>
            <a:off x="1586950" y="2274888"/>
            <a:ext cx="6221963"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400" b="1" dirty="0"/>
              <a:t>Policy Shift</a:t>
            </a:r>
            <a:r>
              <a:rPr lang="en-US" sz="2400" dirty="0"/>
              <a:t>: Ensure continuing engagement of students in secondary education by extending the age of compulsory attendance from 16 to 17 or until attainment of a high school credential as determined by the Minister. </a:t>
            </a:r>
          </a:p>
        </p:txBody>
      </p:sp>
    </p:spTree>
  </p:cSld>
  <p:clrMapOvr>
    <a:masterClrMapping/>
  </p:clrMapOvr>
  <p:transition spd="med">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4" descr="ABED_ppt_blue-side-1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Rectangle 12"/>
          <p:cNvSpPr>
            <a:spLocks noChangeArrowheads="1"/>
          </p:cNvSpPr>
          <p:nvPr/>
        </p:nvSpPr>
        <p:spPr bwMode="auto">
          <a:xfrm>
            <a:off x="1310951" y="615820"/>
            <a:ext cx="6772275" cy="5094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800" b="1" dirty="0" smtClean="0"/>
              <a:t>Responsibilities of students, parents, boards, and trustees</a:t>
            </a:r>
            <a:endParaRPr lang="en-US" sz="2800" b="1" dirty="0"/>
          </a:p>
          <a:p>
            <a:endParaRPr lang="en-US" b="1" dirty="0" smtClean="0"/>
          </a:p>
          <a:p>
            <a:endParaRPr lang="en-US" b="1" dirty="0"/>
          </a:p>
          <a:p>
            <a:r>
              <a:rPr lang="en-US" sz="2400" b="1" dirty="0"/>
              <a:t>Policy </a:t>
            </a:r>
            <a:r>
              <a:rPr lang="en-US" sz="2400" b="1" dirty="0" smtClean="0"/>
              <a:t>Shift: </a:t>
            </a:r>
            <a:r>
              <a:rPr lang="en-US" sz="2400" dirty="0" smtClean="0"/>
              <a:t>List the </a:t>
            </a:r>
            <a:r>
              <a:rPr lang="en-US" sz="2400" dirty="0"/>
              <a:t>responsibilities of key partners in education: students, parents, school boards and trustees. </a:t>
            </a:r>
            <a:endParaRPr lang="en-US" sz="2400" dirty="0" smtClean="0"/>
          </a:p>
          <a:p>
            <a:endParaRPr lang="en-US" dirty="0"/>
          </a:p>
          <a:p>
            <a:endParaRPr lang="en-US" dirty="0"/>
          </a:p>
          <a:p>
            <a:endParaRPr lang="en-US" sz="2400" dirty="0"/>
          </a:p>
          <a:p>
            <a:endParaRPr lang="en-US" dirty="0"/>
          </a:p>
        </p:txBody>
      </p:sp>
      <p:sp>
        <p:nvSpPr>
          <p:cNvPr id="3" name="Slide Number Placeholder 2"/>
          <p:cNvSpPr>
            <a:spLocks noGrp="1"/>
          </p:cNvSpPr>
          <p:nvPr>
            <p:ph type="sldNum" sz="quarter" idx="12"/>
          </p:nvPr>
        </p:nvSpPr>
        <p:spPr/>
        <p:txBody>
          <a:bodyPr/>
          <a:lstStyle/>
          <a:p>
            <a:pPr>
              <a:defRPr/>
            </a:pPr>
            <a:fld id="{12FB0F6D-7143-4586-AF71-95269A88EA4A}" type="slidenum">
              <a:rPr lang="en-US" smtClean="0"/>
              <a:pPr>
                <a:defRPr/>
              </a:pPr>
              <a:t>8</a:t>
            </a:fld>
            <a:endParaRPr lang="en-US" dirty="0"/>
          </a:p>
        </p:txBody>
      </p:sp>
    </p:spTree>
  </p:cSld>
  <p:clrMapOvr>
    <a:masterClrMapping/>
  </p:clrMapOvr>
  <p:transition spd="med">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4" descr="ABED_ppt_blue-side-1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Rectangle 12"/>
          <p:cNvSpPr>
            <a:spLocks noChangeArrowheads="1"/>
          </p:cNvSpPr>
          <p:nvPr/>
        </p:nvSpPr>
        <p:spPr bwMode="auto">
          <a:xfrm>
            <a:off x="1310951" y="386862"/>
            <a:ext cx="6772275" cy="5288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800" b="1" dirty="0"/>
              <a:t>Welcoming, Caring, Respectful and Safe Learning Environments</a:t>
            </a:r>
          </a:p>
          <a:p>
            <a:endParaRPr lang="en-US" sz="2400" b="1" dirty="0"/>
          </a:p>
          <a:p>
            <a:r>
              <a:rPr lang="en-US" sz="2400" b="1" dirty="0"/>
              <a:t>Policy </a:t>
            </a:r>
            <a:r>
              <a:rPr lang="en-US" sz="2400" b="1" dirty="0" smtClean="0"/>
              <a:t>Shifts: </a:t>
            </a:r>
            <a:endParaRPr lang="en-US" sz="2400" b="1" dirty="0"/>
          </a:p>
          <a:p>
            <a:pPr marL="342900" indent="-342900">
              <a:spcAft>
                <a:spcPts val="1200"/>
              </a:spcAft>
              <a:buFont typeface="Arial" pitchFamily="34" charset="0"/>
              <a:buChar char="•"/>
            </a:pPr>
            <a:r>
              <a:rPr lang="en-US" sz="2400" dirty="0"/>
              <a:t> Expand on student responsibilities to reflect the importance of a positive learning environment and students’ and boards’ roles in creating that environment</a:t>
            </a:r>
            <a:r>
              <a:rPr lang="en-US" sz="2400" dirty="0" smtClean="0"/>
              <a:t>.</a:t>
            </a:r>
          </a:p>
          <a:p>
            <a:pPr marL="342900" indent="-342900">
              <a:spcAft>
                <a:spcPts val="1200"/>
              </a:spcAft>
              <a:buFont typeface="Arial" pitchFamily="34" charset="0"/>
              <a:buChar char="•"/>
            </a:pPr>
            <a:r>
              <a:rPr lang="en-US" sz="2400" dirty="0" smtClean="0"/>
              <a:t>Require boards to develop supporting policies in accordance with requirements set out by the Minister including a student code of conduct.</a:t>
            </a:r>
          </a:p>
          <a:p>
            <a:pPr marL="342900" indent="-342900">
              <a:buFont typeface="Arial" pitchFamily="34" charset="0"/>
              <a:buChar char="•"/>
            </a:pPr>
            <a:r>
              <a:rPr lang="en-US" sz="2400" dirty="0" smtClean="0"/>
              <a:t>Enshrine Bullying Awareness and Prevention Week in legislation</a:t>
            </a:r>
            <a:r>
              <a:rPr lang="en-US" dirty="0" smtClean="0"/>
              <a:t>.</a:t>
            </a:r>
          </a:p>
          <a:p>
            <a:pPr>
              <a:lnSpc>
                <a:spcPct val="150000"/>
              </a:lnSpc>
              <a:buFont typeface="Arial" charset="0"/>
              <a:buChar char="•"/>
            </a:pPr>
            <a:endParaRPr lang="en-US" dirty="0"/>
          </a:p>
          <a:p>
            <a:endParaRPr lang="en-US" sz="2400" dirty="0"/>
          </a:p>
          <a:p>
            <a:endParaRPr lang="en-US" dirty="0"/>
          </a:p>
        </p:txBody>
      </p:sp>
      <p:sp>
        <p:nvSpPr>
          <p:cNvPr id="3" name="Slide Number Placeholder 2"/>
          <p:cNvSpPr>
            <a:spLocks noGrp="1"/>
          </p:cNvSpPr>
          <p:nvPr>
            <p:ph type="sldNum" sz="quarter" idx="12"/>
          </p:nvPr>
        </p:nvSpPr>
        <p:spPr/>
        <p:txBody>
          <a:bodyPr/>
          <a:lstStyle/>
          <a:p>
            <a:pPr>
              <a:defRPr/>
            </a:pPr>
            <a:fld id="{12FB0F6D-7143-4586-AF71-95269A88EA4A}" type="slidenum">
              <a:rPr lang="en-US" smtClean="0"/>
              <a:pPr>
                <a:defRPr/>
              </a:pPr>
              <a:t>9</a:t>
            </a:fld>
            <a:endParaRPr lang="en-US" dirty="0"/>
          </a:p>
        </p:txBody>
      </p:sp>
    </p:spTree>
    <p:extLst>
      <p:ext uri="{BB962C8B-B14F-4D97-AF65-F5344CB8AC3E}">
        <p14:creationId xmlns:p14="http://schemas.microsoft.com/office/powerpoint/2010/main" val="1059864829"/>
      </p:ext>
    </p:extLst>
  </p:cSld>
  <p:clrMapOvr>
    <a:masterClrMapping/>
  </p:clrMapOvr>
  <p:transition spd="med">
    <p:wip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ECE6C1"/>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ECE6C1"/>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ECE6C1"/>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ECE6C1"/>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FC891CE0F90C447972BBB34C97EB522" ma:contentTypeVersion="1" ma:contentTypeDescription="Create a new document." ma:contentTypeScope="" ma:versionID="98b8d9b5287725d5ad757e796e41bbc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0689893E-9E39-46D4-AAB6-B7E7B14BC33A}">
  <ds:schemaRefs>
    <ds:schemaRef ds:uri="http://www.w3.org/XML/1998/namespace"/>
    <ds:schemaRef ds:uri="http://schemas.microsoft.com/office/2006/documentManagement/types"/>
    <ds:schemaRef ds:uri="http://purl.org/dc/elements/1.1/"/>
    <ds:schemaRef ds:uri="http://purl.org/dc/terms/"/>
    <ds:schemaRef ds:uri="http://purl.org/dc/dcmitype/"/>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C897DED1-BA25-4845-B948-BA724FAE65B7}">
  <ds:schemaRefs>
    <ds:schemaRef ds:uri="http://schemas.microsoft.com/sharepoint/v3/contenttype/forms"/>
  </ds:schemaRefs>
</ds:datastoreItem>
</file>

<file path=customXml/itemProps3.xml><?xml version="1.0" encoding="utf-8"?>
<ds:datastoreItem xmlns:ds="http://schemas.openxmlformats.org/officeDocument/2006/customXml" ds:itemID="{40082073-A51C-48E4-898B-9DB019CF637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otalTime>3355</TotalTime>
  <Words>1116</Words>
  <Application>Microsoft Office PowerPoint</Application>
  <PresentationFormat>On-screen Show (4:3)</PresentationFormat>
  <Paragraphs>320</Paragraphs>
  <Slides>26</Slides>
  <Notes>26</Notes>
  <HiddenSlides>0</HiddenSlides>
  <MMClips>0</MMClips>
  <ScaleCrop>false</ScaleCrop>
  <HeadingPairs>
    <vt:vector size="4" baseType="variant">
      <vt:variant>
        <vt:lpstr>Theme</vt:lpstr>
      </vt:variant>
      <vt:variant>
        <vt:i4>2</vt:i4>
      </vt:variant>
      <vt:variant>
        <vt:lpstr>Slide Titles</vt:lpstr>
      </vt:variant>
      <vt:variant>
        <vt:i4>26</vt:i4>
      </vt:variant>
    </vt:vector>
  </HeadingPairs>
  <TitlesOfParts>
    <vt:vector size="28" baseType="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Perpetual Notion Design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Jona Jameson</dc:creator>
  <cp:lastModifiedBy>Margaret Lait</cp:lastModifiedBy>
  <cp:revision>565</cp:revision>
  <cp:lastPrinted>2012-12-06T19:18:00Z</cp:lastPrinted>
  <dcterms:created xsi:type="dcterms:W3CDTF">2011-10-03T16:19:09Z</dcterms:created>
  <dcterms:modified xsi:type="dcterms:W3CDTF">2012-12-07T19:14:16Z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3" name="_NewReviewCycle">
    <vt:lpwstr/>
  </property>
</Properties>
</file>